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xml" ContentType="application/vnd.openxmlformats-officedocument.theme+xml"/>
  <Override PartName="/ppt/slideMasters/slideMaster2.xml" ContentType="application/vnd.openxmlformats-officedocument.presentationml.slideMaster+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handoutMasters/handoutMaster1.xml" ContentType="application/vnd.openxmlformats-officedocument.presentationml.handoutMaster+xml"/>
  <Override PartName="/ppt/theme/theme4.xml" ContentType="application/vnd.openxmlformats-officedocument.theme+xml"/>
  <Override PartName="/ppt/slides/slide1.xml" ContentType="application/vnd.openxmlformats-officedocument.presentationml.slid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slides/slide2.xml" ContentType="application/vnd.openxmlformats-officedocument.presentationml.slide+xml"/>
  <Override PartName="/ppt/tags/tag6.xml" ContentType="application/vnd.openxmlformats-officedocument.presentationml.tags+xml"/>
  <Override PartName="/ppt/notesSlides/notesSlide2.xml" ContentType="application/vnd.openxmlformats-officedocument.presentationml.notesSlide+xml"/>
  <Override PartName="/ppt/slides/slide3.xml" ContentType="application/vnd.openxmlformats-officedocument.presentationml.slide+xml"/>
  <Override PartName="/ppt/tags/tag7.xml" ContentType="application/vnd.openxmlformats-officedocument.presentationml.tags+xml"/>
  <Override PartName="/ppt/notesSlides/notesSlide3.xml" ContentType="application/vnd.openxmlformats-officedocument.presentationml.notesSlide+xml"/>
  <Override PartName="/ppt/slides/slide4.xml" ContentType="application/vnd.openxmlformats-officedocument.presentationml.slide+xml"/>
  <Override PartName="/ppt/tags/tag8.xml" ContentType="application/vnd.openxmlformats-officedocument.presentationml.tags+xml"/>
  <Override PartName="/ppt/notesSlides/notesSlide4.xml" ContentType="application/vnd.openxmlformats-officedocument.presentationml.notesSlide+xml"/>
  <Override PartName="/ppt/slides/slide5.xml" ContentType="application/vnd.openxmlformats-officedocument.presentationml.slide+xml"/>
  <Override PartName="/ppt/tags/tag9.xml" ContentType="application/vnd.openxmlformats-officedocument.presentationml.tags+xml"/>
  <Override PartName="/ppt/notesSlides/notesSlide5.xml" ContentType="application/vnd.openxmlformats-officedocument.presentationml.notesSlide+xml"/>
  <Override PartName="/ppt/slides/slide6.xml" ContentType="application/vnd.openxmlformats-officedocument.presentationml.slide+xml"/>
  <Override PartName="/ppt/tags/tag10.xml" ContentType="application/vnd.openxmlformats-officedocument.presentationml.tags+xml"/>
  <Override PartName="/ppt/notesSlides/notesSlide6.xml" ContentType="application/vnd.openxmlformats-officedocument.presentationml.notesSlide+xml"/>
  <Override PartName="/ppt/slides/slide7.xml" ContentType="application/vnd.openxmlformats-officedocument.presentationml.slide+xml"/>
  <Override PartName="/ppt/tags/tag11.xml" ContentType="application/vnd.openxmlformats-officedocument.presentationml.tags+xml"/>
  <Override PartName="/ppt/notesSlides/notesSlide7.xml" ContentType="application/vnd.openxmlformats-officedocument.presentationml.notesSlide+xml"/>
  <Override PartName="/ppt/slides/slide8.xml" ContentType="application/vnd.openxmlformats-officedocument.presentationml.slide+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p:sldMasterIdLst>
    <p:sldMasterId id="2147483648" r:id="rId1"/>
    <p:sldMasterId id="2147483649" r:id="rId2"/>
  </p:sldMasterIdLst>
  <p:notesMasterIdLst>
    <p:notesMasterId r:id="rId3"/>
  </p:notesMasterIdLst>
  <p:handoutMasterIdLst>
    <p:handoutMasterId r:id="rId4"/>
  </p:handoutMasterIdLst>
  <p:sldIdLst>
    <p:sldId id="257" r:id="rId5"/>
    <p:sldId id="258" r:id="rId6"/>
    <p:sldId id="259" r:id="rId7"/>
    <p:sldId id="260" r:id="rId8"/>
    <p:sldId id="261" r:id="rId9"/>
    <p:sldId id="262" r:id="rId10"/>
    <p:sldId id="263" r:id="rId11"/>
    <p:sldId id="264" r:id="rId12"/>
  </p:sldIdLst>
  <p:sldSz type="screen16x9" cy="6858000" cx="12192000"/>
  <p:notesSz cx="6858000" cy="9144000"/>
  <p:defaultText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clrMru>
    <a:srgbClr val="FFCC01"/>
  </p:clrMru>
</p:presentationPr>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p:normalViewPr horzBarState="maximized">
    <p:restoredLeft sz="14943" autoAdjust="0"/>
    <p:restoredTop sz="94660"/>
  </p:normalViewPr>
  <p:slideViewPr>
    <p:cSldViewPr snapToGrid="0">
      <p:cViewPr varScale="1">
        <p:scale>
          <a:sx n="91" d="100"/>
          <a:sy n="91" d="100"/>
        </p:scale>
        <p:origin x="222" y="66"/>
      </p:cViewPr>
      <p:guideLst>
        <p:guide orient="horz" pos="2165"/>
        <p:guide pos="376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notesMaster" Target="notesMasters/notesMaster1.xml"/><Relationship Id="rId4" Type="http://schemas.openxmlformats.org/officeDocument/2006/relationships/handoutMaster" Target="handoutMasters/handout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tableStyles" Target="tableStyles.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99" name=""/>
        <p:cNvGrpSpPr/>
        <p:nvPr/>
      </p:nvGrpSpPr>
      <p:grpSpPr>
        <a:xfrm>
          <a:off x="0" y="0"/>
          <a:ext cx="0" cy="0"/>
          <a:chOff x="0" y="0"/>
          <a:chExt cx="0" cy="0"/>
        </a:xfrm>
      </p:grpSpPr>
      <p:sp>
        <p:nvSpPr>
          <p:cNvPr id="1048802" name="页眉占位符 1"/>
          <p:cNvSpPr>
            <a:spLocks noGrp="1"/>
          </p:cNvSpPr>
          <p:nvPr>
            <p:ph type="hdr" sz="quarter"/>
          </p:nvPr>
        </p:nvSpPr>
        <p:spPr>
          <a:xfrm>
            <a:off x="0" y="0"/>
            <a:ext cx="2971800" cy="458788"/>
          </a:xfrm>
          <a:prstGeom prst="rect"/>
        </p:spPr>
        <p:txBody>
          <a:bodyPr bIns="45720" lIns="91440" rIns="91440" rtlCol="0" tIns="45720" vert="horz"/>
          <a:lstStyle>
            <a:lvl1pPr algn="l">
              <a:defRPr sz="1200"/>
            </a:lvl1pPr>
          </a:lstStyle>
          <a:p>
            <a:endParaRPr altLang="en-US" lang="zh-CN"/>
          </a:p>
        </p:txBody>
      </p:sp>
      <p:sp>
        <p:nvSpPr>
          <p:cNvPr id="1048803" name="日期占位符 2"/>
          <p:cNvSpPr>
            <a:spLocks noGrp="1"/>
          </p:cNvSpPr>
          <p:nvPr>
            <p:ph type="dt" sz="quarter" idx="1"/>
          </p:nvPr>
        </p:nvSpPr>
        <p:spPr>
          <a:xfrm>
            <a:off x="3884613" y="0"/>
            <a:ext cx="2971800" cy="458788"/>
          </a:xfrm>
          <a:prstGeom prst="rect"/>
        </p:spPr>
        <p:txBody>
          <a:bodyPr bIns="45720" lIns="91440" rIns="91440" rtlCol="0" tIns="45720" vert="horz"/>
          <a:lstStyle>
            <a:lvl1pPr algn="r">
              <a:defRPr sz="1200"/>
            </a:lvl1pPr>
          </a:lstStyle>
          <a:p>
            <a:fld id="{0F9B84EA-7D68-4D60-9CB1-D50884785D1C}" type="datetimeFigureOut">
              <a:rPr altLang="en-US" lang="zh-CN" smtClean="0"/>
              <a:t>2019/1/7</a:t>
            </a:fld>
            <a:endParaRPr altLang="en-US" lang="zh-CN"/>
          </a:p>
        </p:txBody>
      </p:sp>
      <p:sp>
        <p:nvSpPr>
          <p:cNvPr id="1048804" name="页脚占位符 3"/>
          <p:cNvSpPr>
            <a:spLocks noGrp="1"/>
          </p:cNvSpPr>
          <p:nvPr>
            <p:ph type="ftr" sz="quarter" idx="2"/>
          </p:nvPr>
        </p:nvSpPr>
        <p:spPr>
          <a:xfrm>
            <a:off x="0" y="8685213"/>
            <a:ext cx="2971800" cy="458787"/>
          </a:xfrm>
          <a:prstGeom prst="rect"/>
        </p:spPr>
        <p:txBody>
          <a:bodyPr anchor="b" bIns="45720" lIns="91440" rIns="91440" rtlCol="0" tIns="45720" vert="horz"/>
          <a:lstStyle>
            <a:lvl1pPr algn="l">
              <a:defRPr sz="1200"/>
            </a:lvl1pPr>
          </a:lstStyle>
          <a:p>
            <a:endParaRPr altLang="en-US" lang="zh-CN"/>
          </a:p>
        </p:txBody>
      </p:sp>
      <p:sp>
        <p:nvSpPr>
          <p:cNvPr id="1048805" name="灯片编号占位符 4"/>
          <p:cNvSpPr>
            <a:spLocks noGrp="1"/>
          </p:cNvSpPr>
          <p:nvPr>
            <p:ph type="sldNum" sz="quarter" idx="3"/>
          </p:nvPr>
        </p:nvSpPr>
        <p:spPr>
          <a:xfrm>
            <a:off x="3884613" y="8685213"/>
            <a:ext cx="2971800" cy="458787"/>
          </a:xfrm>
          <a:prstGeom prst="rect"/>
        </p:spPr>
        <p:txBody>
          <a:bodyPr anchor="b" bIns="45720" lIns="91440" rIns="91440" rtlCol="0" tIns="45720" vert="horz"/>
          <a:lstStyle>
            <a:lvl1pPr algn="r">
              <a:defRPr sz="1200"/>
            </a:lvl1pPr>
          </a:lstStyle>
          <a:p>
            <a:fld id="{8D4E0FC9-F1F8-4FAE-9988-3BA365CFD46F}" type="slidenum">
              <a:rPr altLang="en-US" lang="zh-CN" smtClean="0"/>
              <a:t>‹#›</a:t>
            </a:fld>
            <a:endParaRPr altLang="en-US" lang="zh-CN"/>
          </a:p>
        </p:txBody>
      </p:sp>
    </p:spTree>
  </p:cSld>
  <p:clrMap accent1="accent1" accent2="accent2" accent3="accent3" accent4="accent4" accent5="accent5" accent6="accent6" bg1="lt1" bg2="lt2" tx1="dk1" tx2="dk2"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98" name=""/>
        <p:cNvGrpSpPr/>
        <p:nvPr/>
      </p:nvGrpSpPr>
      <p:grpSpPr>
        <a:xfrm>
          <a:off x="0" y="0"/>
          <a:ext cx="0" cy="0"/>
          <a:chOff x="0" y="0"/>
          <a:chExt cx="0" cy="0"/>
        </a:xfrm>
      </p:grpSpPr>
      <p:sp>
        <p:nvSpPr>
          <p:cNvPr id="1048796" name="页眉占位符 1"/>
          <p:cNvSpPr>
            <a:spLocks noGrp="1"/>
          </p:cNvSpPr>
          <p:nvPr>
            <p:ph type="hdr" sz="quarter"/>
          </p:nvPr>
        </p:nvSpPr>
        <p:spPr>
          <a:xfrm>
            <a:off x="0" y="0"/>
            <a:ext cx="2971800" cy="458788"/>
          </a:xfrm>
          <a:prstGeom prst="rect"/>
        </p:spPr>
        <p:txBody>
          <a:bodyPr bIns="45720" lIns="91440" rIns="91440" rtlCol="0" tIns="45720" vert="horz"/>
          <a:lstStyle>
            <a:lvl1pPr algn="l">
              <a:defRPr sz="1200"/>
            </a:lvl1pPr>
          </a:lstStyle>
          <a:p>
            <a:endParaRPr altLang="en-US" lang="zh-CN"/>
          </a:p>
        </p:txBody>
      </p:sp>
      <p:sp>
        <p:nvSpPr>
          <p:cNvPr id="1048797" name="日期占位符 2"/>
          <p:cNvSpPr>
            <a:spLocks noGrp="1"/>
          </p:cNvSpPr>
          <p:nvPr>
            <p:ph type="dt" idx="1"/>
          </p:nvPr>
        </p:nvSpPr>
        <p:spPr>
          <a:xfrm>
            <a:off x="3884613" y="0"/>
            <a:ext cx="2971800" cy="458788"/>
          </a:xfrm>
          <a:prstGeom prst="rect"/>
        </p:spPr>
        <p:txBody>
          <a:bodyPr bIns="45720" lIns="91440" rIns="91440" rtlCol="0" tIns="45720" vert="horz"/>
          <a:lstStyle>
            <a:lvl1pPr algn="r">
              <a:defRPr sz="1200"/>
            </a:lvl1pPr>
          </a:lstStyle>
          <a:p>
            <a:fld id="{67418D8E-F535-4100-8283-92139F2816B6}" type="datetimeFigureOut">
              <a:rPr altLang="en-US" lang="zh-CN" smtClean="0"/>
              <a:t>2019/1/7</a:t>
            </a:fld>
            <a:endParaRPr altLang="en-US" lang="zh-CN"/>
          </a:p>
        </p:txBody>
      </p:sp>
      <p:sp>
        <p:nvSpPr>
          <p:cNvPr id="1048798" name="幻灯片图像占位符 3"/>
          <p:cNvSpPr>
            <a:spLocks noChangeAspect="1" noRot="1" noGrp="1"/>
          </p:cNvSpPr>
          <p:nvPr>
            <p:ph type="sldImg" idx="2"/>
          </p:nvPr>
        </p:nvSpPr>
        <p:spPr>
          <a:xfrm>
            <a:off x="685800" y="1143000"/>
            <a:ext cx="5486400" cy="3086100"/>
          </a:xfrm>
          <a:prstGeom prst="rect"/>
          <a:noFill/>
          <a:ln w="12700">
            <a:solidFill>
              <a:prstClr val="black"/>
            </a:solidFill>
          </a:ln>
        </p:spPr>
        <p:txBody>
          <a:bodyPr anchor="ctr" bIns="45720" lIns="91440" rIns="91440" rtlCol="0" tIns="45720" vert="horz"/>
          <a:p>
            <a:endParaRPr altLang="en-US" lang="zh-CN"/>
          </a:p>
        </p:txBody>
      </p:sp>
      <p:sp>
        <p:nvSpPr>
          <p:cNvPr id="1048799" name="备注占位符 4"/>
          <p:cNvSpPr>
            <a:spLocks noGrp="1"/>
          </p:cNvSpPr>
          <p:nvPr>
            <p:ph type="body" sz="quarter" idx="3"/>
          </p:nvPr>
        </p:nvSpPr>
        <p:spPr>
          <a:xfrm>
            <a:off x="685800" y="4400550"/>
            <a:ext cx="5486400" cy="3600450"/>
          </a:xfrm>
          <a:prstGeom prst="rect"/>
        </p:spPr>
        <p:txBody>
          <a:bodyPr bIns="45720" lIns="91440" rIns="91440" rtlCol="0" tIns="45720" vert="horz"/>
          <a:p>
            <a:pPr lvl="0"/>
            <a:r>
              <a:rPr altLang="en-US" lang="zh-CN"/>
              <a:t>编辑母版文本样式</a:t>
            </a:r>
          </a:p>
          <a:p>
            <a:pPr lvl="1"/>
            <a:r>
              <a:rPr altLang="en-US" lang="zh-CN"/>
              <a:t>第二级</a:t>
            </a:r>
          </a:p>
          <a:p>
            <a:pPr lvl="2"/>
            <a:r>
              <a:rPr altLang="en-US" lang="zh-CN"/>
              <a:t>第三级</a:t>
            </a:r>
          </a:p>
          <a:p>
            <a:pPr lvl="3"/>
            <a:r>
              <a:rPr altLang="en-US" lang="zh-CN"/>
              <a:t>第四级</a:t>
            </a:r>
          </a:p>
          <a:p>
            <a:pPr lvl="4"/>
            <a:r>
              <a:rPr altLang="en-US" lang="zh-CN"/>
              <a:t>第五级</a:t>
            </a:r>
          </a:p>
        </p:txBody>
      </p:sp>
      <p:sp>
        <p:nvSpPr>
          <p:cNvPr id="1048800" name="页脚占位符 5"/>
          <p:cNvSpPr>
            <a:spLocks noGrp="1"/>
          </p:cNvSpPr>
          <p:nvPr>
            <p:ph type="ftr" sz="quarter" idx="4"/>
          </p:nvPr>
        </p:nvSpPr>
        <p:spPr>
          <a:xfrm>
            <a:off x="0" y="8685213"/>
            <a:ext cx="2971800" cy="458787"/>
          </a:xfrm>
          <a:prstGeom prst="rect"/>
        </p:spPr>
        <p:txBody>
          <a:bodyPr anchor="b" bIns="45720" lIns="91440" rIns="91440" rtlCol="0" tIns="45720" vert="horz"/>
          <a:lstStyle>
            <a:lvl1pPr algn="l">
              <a:defRPr sz="1200"/>
            </a:lvl1pPr>
          </a:lstStyle>
          <a:p>
            <a:endParaRPr altLang="en-US" lang="zh-CN"/>
          </a:p>
        </p:txBody>
      </p:sp>
      <p:sp>
        <p:nvSpPr>
          <p:cNvPr id="1048801" name="灯片编号占位符 6"/>
          <p:cNvSpPr>
            <a:spLocks noGrp="1"/>
          </p:cNvSpPr>
          <p:nvPr>
            <p:ph type="sldNum" sz="quarter" idx="5"/>
          </p:nvPr>
        </p:nvSpPr>
        <p:spPr>
          <a:xfrm>
            <a:off x="3884613" y="8685213"/>
            <a:ext cx="2971800" cy="458787"/>
          </a:xfrm>
          <a:prstGeom prst="rect"/>
        </p:spPr>
        <p:txBody>
          <a:bodyPr anchor="b" bIns="45720" lIns="91440" rIns="91440" rtlCol="0" tIns="45720" vert="horz"/>
          <a:lstStyle>
            <a:lvl1pPr algn="r">
              <a:defRPr sz="1200"/>
            </a:lvl1pPr>
          </a:lstStyle>
          <a:p>
            <a:fld id="{E90E245B-04D6-4B0F-B184-43A24177F6D3}" type="slidenum">
              <a:rPr altLang="en-US" lang="zh-CN" smtClean="0"/>
              <a:t>‹#›</a:t>
            </a:fld>
            <a:endParaRPr altLang="en-US" lang="zh-CN"/>
          </a:p>
        </p:txBody>
      </p:sp>
    </p:spTree>
  </p:cSld>
  <p:clrMap accent1="accent1" accent2="accent2" accent3="accent3" accent4="accent4" accent5="accent5" accent6="accent6" bg1="lt1" bg2="lt2" tx1="dk1" tx2="dk2" hlink="hlink" folHlink="folHlink"/>
  <p:notesStyle>
    <a:lvl1pPr algn="l" defTabSz="914400" eaLnBrk="1" hangingPunct="1" latinLnBrk="0" marL="0" rtl="0">
      <a:defRPr sz="1200" kern="1200">
        <a:solidFill>
          <a:schemeClr val="tx1"/>
        </a:solidFill>
        <a:latin typeface="+mn-lt"/>
        <a:ea typeface="+mn-ea"/>
        <a:cs typeface="+mn-cs"/>
      </a:defRPr>
    </a:lvl1pPr>
    <a:lvl2pPr algn="l" defTabSz="914400" eaLnBrk="1" hangingPunct="1" latinLnBrk="0" marL="457200" rtl="0">
      <a:defRPr sz="1200" kern="1200">
        <a:solidFill>
          <a:schemeClr val="tx1"/>
        </a:solidFill>
        <a:latin typeface="+mn-lt"/>
        <a:ea typeface="+mn-ea"/>
        <a:cs typeface="+mn-cs"/>
      </a:defRPr>
    </a:lvl2pPr>
    <a:lvl3pPr algn="l" defTabSz="914400" eaLnBrk="1" hangingPunct="1" latinLnBrk="0" marL="914400" rtl="0">
      <a:defRPr sz="1200" kern="1200">
        <a:solidFill>
          <a:schemeClr val="tx1"/>
        </a:solidFill>
        <a:latin typeface="+mn-lt"/>
        <a:ea typeface="+mn-ea"/>
        <a:cs typeface="+mn-cs"/>
      </a:defRPr>
    </a:lvl3pPr>
    <a:lvl4pPr algn="l" defTabSz="914400" eaLnBrk="1" hangingPunct="1" latinLnBrk="0" marL="1371600" rtl="0">
      <a:defRPr sz="1200" kern="1200">
        <a:solidFill>
          <a:schemeClr val="tx1"/>
        </a:solidFill>
        <a:latin typeface="+mn-lt"/>
        <a:ea typeface="+mn-ea"/>
        <a:cs typeface="+mn-cs"/>
      </a:defRPr>
    </a:lvl4pPr>
    <a:lvl5pPr algn="l" defTabSz="914400" eaLnBrk="1" hangingPunct="1" latinLnBrk="0" marL="1828800" rtl="0">
      <a:defRPr sz="1200" kern="1200">
        <a:solidFill>
          <a:schemeClr val="tx1"/>
        </a:solidFill>
        <a:latin typeface="+mn-lt"/>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27" name=""/>
        <p:cNvGrpSpPr/>
        <p:nvPr/>
      </p:nvGrpSpPr>
      <p:grpSpPr>
        <a:xfrm>
          <a:off x="0" y="0"/>
          <a:ext cx="0" cy="0"/>
          <a:chOff x="0" y="0"/>
          <a:chExt cx="0" cy="0"/>
        </a:xfrm>
      </p:grpSpPr>
      <p:sp>
        <p:nvSpPr>
          <p:cNvPr id="1048593" name="幻灯片图像占位符 1"/>
          <p:cNvSpPr>
            <a:spLocks noChangeAspect="1" noRot="1" noGrp="1"/>
          </p:cNvSpPr>
          <p:nvPr>
            <p:ph type="sldImg"/>
          </p:nvPr>
        </p:nvSpPr>
        <p:spPr/>
      </p:sp>
      <p:sp>
        <p:nvSpPr>
          <p:cNvPr id="1048594" name="备注占位符 2"/>
          <p:cNvSpPr>
            <a:spLocks noGrp="1"/>
          </p:cNvSpPr>
          <p:nvPr>
            <p:ph type="body" idx="1"/>
          </p:nvPr>
        </p:nvSpPr>
        <p:spPr/>
        <p:txBody>
          <a:bodyPr/>
          <a:p>
            <a:endParaRPr altLang="en-US" lang="zh-CN"/>
          </a:p>
        </p:txBody>
      </p:sp>
      <p:sp>
        <p:nvSpPr>
          <p:cNvPr id="1048595" name="灯片编号占位符 3"/>
          <p:cNvSpPr>
            <a:spLocks noGrp="1"/>
          </p:cNvSpPr>
          <p:nvPr>
            <p:ph type="sldNum" sz="quarter" idx="10"/>
          </p:nvPr>
        </p:nvSpPr>
        <p:spPr/>
        <p:txBody>
          <a:bodyPr/>
          <a:p>
            <a:fld id="{418F03C3-53C1-4F10-8DAF-D1F318E96C6E}" type="slidenum">
              <a:rPr altLang="en-US" lang="zh-CN" smtClean="0"/>
              <a:t>1</a:t>
            </a:fld>
            <a:endParaRPr altLang="en-US" 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51" name=""/>
        <p:cNvGrpSpPr/>
        <p:nvPr/>
      </p:nvGrpSpPr>
      <p:grpSpPr>
        <a:xfrm>
          <a:off x="0" y="0"/>
          <a:ext cx="0" cy="0"/>
          <a:chOff x="0" y="0"/>
          <a:chExt cx="0" cy="0"/>
        </a:xfrm>
      </p:grpSpPr>
      <p:sp>
        <p:nvSpPr>
          <p:cNvPr id="1048608" name="幻灯片图像占位符 1"/>
          <p:cNvSpPr>
            <a:spLocks noChangeAspect="1" noRot="1" noGrp="1"/>
          </p:cNvSpPr>
          <p:nvPr>
            <p:ph type="sldImg"/>
          </p:nvPr>
        </p:nvSpPr>
        <p:spPr/>
      </p:sp>
      <p:sp>
        <p:nvSpPr>
          <p:cNvPr id="1048609" name="备注占位符 2"/>
          <p:cNvSpPr>
            <a:spLocks noGrp="1"/>
          </p:cNvSpPr>
          <p:nvPr>
            <p:ph type="body" idx="1"/>
          </p:nvPr>
        </p:nvSpPr>
        <p:spPr/>
        <p:txBody>
          <a:bodyPr/>
          <a:p>
            <a:endParaRPr altLang="en-US" lang="zh-CN"/>
          </a:p>
        </p:txBody>
      </p:sp>
      <p:sp>
        <p:nvSpPr>
          <p:cNvPr id="1048610" name="灯片编号占位符 3"/>
          <p:cNvSpPr>
            <a:spLocks noGrp="1"/>
          </p:cNvSpPr>
          <p:nvPr>
            <p:ph type="sldNum" sz="quarter" idx="10"/>
          </p:nvPr>
        </p:nvSpPr>
        <p:spPr/>
        <p:txBody>
          <a:bodyPr/>
          <a:p>
            <a:fld id="{AB98CAE9-6D11-4527-ADF3-3D5099E025E8}" type="slidenum">
              <a:rPr altLang="en-US" lang="zh-CN" smtClean="0"/>
              <a:t>2</a:t>
            </a:fld>
            <a:endParaRPr altLang="en-US" 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54" name=""/>
        <p:cNvGrpSpPr/>
        <p:nvPr/>
      </p:nvGrpSpPr>
      <p:grpSpPr>
        <a:xfrm>
          <a:off x="0" y="0"/>
          <a:ext cx="0" cy="0"/>
          <a:chOff x="0" y="0"/>
          <a:chExt cx="0" cy="0"/>
        </a:xfrm>
      </p:grpSpPr>
      <p:sp>
        <p:nvSpPr>
          <p:cNvPr id="1048617" name="幻灯片图像占位符 1"/>
          <p:cNvSpPr>
            <a:spLocks noChangeAspect="1" noRot="1" noGrp="1"/>
          </p:cNvSpPr>
          <p:nvPr>
            <p:ph type="sldImg"/>
          </p:nvPr>
        </p:nvSpPr>
        <p:spPr/>
      </p:sp>
      <p:sp>
        <p:nvSpPr>
          <p:cNvPr id="1048618" name="备注占位符 2"/>
          <p:cNvSpPr>
            <a:spLocks noGrp="1"/>
          </p:cNvSpPr>
          <p:nvPr>
            <p:ph type="body" idx="1"/>
          </p:nvPr>
        </p:nvSpPr>
        <p:spPr/>
        <p:txBody>
          <a:bodyPr/>
          <a:p>
            <a:endParaRPr altLang="en-US" lang="zh-CN"/>
          </a:p>
        </p:txBody>
      </p:sp>
      <p:sp>
        <p:nvSpPr>
          <p:cNvPr id="1048619" name="灯片编号占位符 3"/>
          <p:cNvSpPr>
            <a:spLocks noGrp="1"/>
          </p:cNvSpPr>
          <p:nvPr>
            <p:ph type="sldNum" sz="quarter" idx="10"/>
          </p:nvPr>
        </p:nvSpPr>
        <p:spPr/>
        <p:txBody>
          <a:bodyPr/>
          <a:p>
            <a:fld id="{AB98CAE9-6D11-4527-ADF3-3D5099E025E8}" type="slidenum">
              <a:rPr altLang="en-US" lang="zh-CN" smtClean="0"/>
              <a:t>3</a:t>
            </a:fld>
            <a:endParaRPr altLang="en-US" 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57" name=""/>
        <p:cNvGrpSpPr/>
        <p:nvPr/>
      </p:nvGrpSpPr>
      <p:grpSpPr>
        <a:xfrm>
          <a:off x="0" y="0"/>
          <a:ext cx="0" cy="0"/>
          <a:chOff x="0" y="0"/>
          <a:chExt cx="0" cy="0"/>
        </a:xfrm>
      </p:grpSpPr>
      <p:sp>
        <p:nvSpPr>
          <p:cNvPr id="1048626" name="幻灯片图像占位符 1"/>
          <p:cNvSpPr>
            <a:spLocks noChangeAspect="1" noRot="1" noGrp="1"/>
          </p:cNvSpPr>
          <p:nvPr>
            <p:ph type="sldImg"/>
          </p:nvPr>
        </p:nvSpPr>
        <p:spPr/>
      </p:sp>
      <p:sp>
        <p:nvSpPr>
          <p:cNvPr id="1048627" name="备注占位符 2"/>
          <p:cNvSpPr>
            <a:spLocks noGrp="1"/>
          </p:cNvSpPr>
          <p:nvPr>
            <p:ph type="body" idx="1"/>
          </p:nvPr>
        </p:nvSpPr>
        <p:spPr/>
        <p:txBody>
          <a:bodyPr/>
          <a:p>
            <a:endParaRPr altLang="en-US" lang="zh-CN"/>
          </a:p>
        </p:txBody>
      </p:sp>
      <p:sp>
        <p:nvSpPr>
          <p:cNvPr id="1048628" name="灯片编号占位符 3"/>
          <p:cNvSpPr>
            <a:spLocks noGrp="1"/>
          </p:cNvSpPr>
          <p:nvPr>
            <p:ph type="sldNum" sz="quarter" idx="10"/>
          </p:nvPr>
        </p:nvSpPr>
        <p:spPr/>
        <p:txBody>
          <a:bodyPr/>
          <a:p>
            <a:fld id="{AB98CAE9-6D11-4527-ADF3-3D5099E025E8}" type="slidenum">
              <a:rPr altLang="en-US" lang="zh-CN" smtClean="0"/>
              <a:t>4</a:t>
            </a:fld>
            <a:endParaRPr altLang="en-US" 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60" name=""/>
        <p:cNvGrpSpPr/>
        <p:nvPr/>
      </p:nvGrpSpPr>
      <p:grpSpPr>
        <a:xfrm>
          <a:off x="0" y="0"/>
          <a:ext cx="0" cy="0"/>
          <a:chOff x="0" y="0"/>
          <a:chExt cx="0" cy="0"/>
        </a:xfrm>
      </p:grpSpPr>
      <p:sp>
        <p:nvSpPr>
          <p:cNvPr id="1048635" name="幻灯片图像占位符 1"/>
          <p:cNvSpPr>
            <a:spLocks noChangeAspect="1" noRot="1" noGrp="1"/>
          </p:cNvSpPr>
          <p:nvPr>
            <p:ph type="sldImg"/>
          </p:nvPr>
        </p:nvSpPr>
        <p:spPr/>
      </p:sp>
      <p:sp>
        <p:nvSpPr>
          <p:cNvPr id="1048636" name="备注占位符 2"/>
          <p:cNvSpPr>
            <a:spLocks noGrp="1"/>
          </p:cNvSpPr>
          <p:nvPr>
            <p:ph type="body" idx="1"/>
          </p:nvPr>
        </p:nvSpPr>
        <p:spPr/>
        <p:txBody>
          <a:bodyPr/>
          <a:p>
            <a:endParaRPr altLang="en-US" lang="zh-CN"/>
          </a:p>
        </p:txBody>
      </p:sp>
      <p:sp>
        <p:nvSpPr>
          <p:cNvPr id="1048637" name="灯片编号占位符 3"/>
          <p:cNvSpPr>
            <a:spLocks noGrp="1"/>
          </p:cNvSpPr>
          <p:nvPr>
            <p:ph type="sldNum" sz="quarter" idx="10"/>
          </p:nvPr>
        </p:nvSpPr>
        <p:spPr/>
        <p:txBody>
          <a:bodyPr/>
          <a:p>
            <a:fld id="{AB98CAE9-6D11-4527-ADF3-3D5099E025E8}" type="slidenum">
              <a:rPr altLang="en-US" lang="zh-CN" smtClean="0"/>
              <a:t>5</a:t>
            </a:fld>
            <a:endParaRPr altLang="en-US" 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63" name=""/>
        <p:cNvGrpSpPr/>
        <p:nvPr/>
      </p:nvGrpSpPr>
      <p:grpSpPr>
        <a:xfrm>
          <a:off x="0" y="0"/>
          <a:ext cx="0" cy="0"/>
          <a:chOff x="0" y="0"/>
          <a:chExt cx="0" cy="0"/>
        </a:xfrm>
      </p:grpSpPr>
      <p:sp>
        <p:nvSpPr>
          <p:cNvPr id="1048644" name="幻灯片图像占位符 1"/>
          <p:cNvSpPr>
            <a:spLocks noChangeAspect="1" noRot="1" noGrp="1"/>
          </p:cNvSpPr>
          <p:nvPr>
            <p:ph type="sldImg"/>
          </p:nvPr>
        </p:nvSpPr>
        <p:spPr/>
      </p:sp>
      <p:sp>
        <p:nvSpPr>
          <p:cNvPr id="1048645" name="备注占位符 2"/>
          <p:cNvSpPr>
            <a:spLocks noGrp="1"/>
          </p:cNvSpPr>
          <p:nvPr>
            <p:ph type="body" idx="1"/>
          </p:nvPr>
        </p:nvSpPr>
        <p:spPr/>
        <p:txBody>
          <a:bodyPr/>
          <a:p>
            <a:endParaRPr altLang="en-US" lang="zh-CN"/>
          </a:p>
        </p:txBody>
      </p:sp>
      <p:sp>
        <p:nvSpPr>
          <p:cNvPr id="1048646" name="灯片编号占位符 3"/>
          <p:cNvSpPr>
            <a:spLocks noGrp="1"/>
          </p:cNvSpPr>
          <p:nvPr>
            <p:ph type="sldNum" sz="quarter" idx="10"/>
          </p:nvPr>
        </p:nvSpPr>
        <p:spPr/>
        <p:txBody>
          <a:bodyPr/>
          <a:p>
            <a:fld id="{AB98CAE9-6D11-4527-ADF3-3D5099E025E8}" type="slidenum">
              <a:rPr altLang="en-US" lang="zh-CN" smtClean="0"/>
              <a:t>6</a:t>
            </a:fld>
            <a:endParaRPr altLang="en-US" 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66" name=""/>
        <p:cNvGrpSpPr/>
        <p:nvPr/>
      </p:nvGrpSpPr>
      <p:grpSpPr>
        <a:xfrm>
          <a:off x="0" y="0"/>
          <a:ext cx="0" cy="0"/>
          <a:chOff x="0" y="0"/>
          <a:chExt cx="0" cy="0"/>
        </a:xfrm>
      </p:grpSpPr>
      <p:sp>
        <p:nvSpPr>
          <p:cNvPr id="1048653" name="幻灯片图像占位符 1"/>
          <p:cNvSpPr>
            <a:spLocks noChangeAspect="1" noRot="1" noGrp="1"/>
          </p:cNvSpPr>
          <p:nvPr>
            <p:ph type="sldImg"/>
          </p:nvPr>
        </p:nvSpPr>
        <p:spPr/>
      </p:sp>
      <p:sp>
        <p:nvSpPr>
          <p:cNvPr id="1048654" name="备注占位符 2"/>
          <p:cNvSpPr>
            <a:spLocks noGrp="1"/>
          </p:cNvSpPr>
          <p:nvPr>
            <p:ph type="body" idx="1"/>
          </p:nvPr>
        </p:nvSpPr>
        <p:spPr/>
        <p:txBody>
          <a:bodyPr/>
          <a:p>
            <a:endParaRPr altLang="en-US" lang="zh-CN"/>
          </a:p>
        </p:txBody>
      </p:sp>
      <p:sp>
        <p:nvSpPr>
          <p:cNvPr id="1048655" name="灯片编号占位符 3"/>
          <p:cNvSpPr>
            <a:spLocks noGrp="1"/>
          </p:cNvSpPr>
          <p:nvPr>
            <p:ph type="sldNum" sz="quarter" idx="10"/>
          </p:nvPr>
        </p:nvSpPr>
        <p:spPr/>
        <p:txBody>
          <a:bodyPr/>
          <a:p>
            <a:fld id="{AB98CAE9-6D11-4527-ADF3-3D5099E025E8}" type="slidenum">
              <a:rPr altLang="en-US" lang="zh-CN" smtClean="0"/>
              <a:t>7</a:t>
            </a:fld>
            <a:endParaRPr altLang="en-US" 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70" name=""/>
        <p:cNvGrpSpPr/>
        <p:nvPr/>
      </p:nvGrpSpPr>
      <p:grpSpPr>
        <a:xfrm>
          <a:off x="0" y="0"/>
          <a:ext cx="0" cy="0"/>
          <a:chOff x="0" y="0"/>
          <a:chExt cx="0" cy="0"/>
        </a:xfrm>
      </p:grpSpPr>
      <p:sp>
        <p:nvSpPr>
          <p:cNvPr id="1048667" name="幻灯片图像占位符 1"/>
          <p:cNvSpPr>
            <a:spLocks noChangeAspect="1" noRot="1" noGrp="1"/>
          </p:cNvSpPr>
          <p:nvPr>
            <p:ph type="sldImg"/>
          </p:nvPr>
        </p:nvSpPr>
        <p:spPr/>
      </p:sp>
      <p:sp>
        <p:nvSpPr>
          <p:cNvPr id="1048668" name="备注占位符 2"/>
          <p:cNvSpPr>
            <a:spLocks noGrp="1"/>
          </p:cNvSpPr>
          <p:nvPr>
            <p:ph type="body" idx="1"/>
          </p:nvPr>
        </p:nvSpPr>
        <p:spPr/>
        <p:txBody>
          <a:bodyPr/>
          <a:p>
            <a:endParaRPr altLang="en-US" lang="zh-CN"/>
          </a:p>
        </p:txBody>
      </p:sp>
      <p:sp>
        <p:nvSpPr>
          <p:cNvPr id="1048669" name="灯片编号占位符 3"/>
          <p:cNvSpPr>
            <a:spLocks noGrp="1"/>
          </p:cNvSpPr>
          <p:nvPr>
            <p:ph type="sldNum" sz="quarter" idx="10"/>
          </p:nvPr>
        </p:nvSpPr>
        <p:spPr/>
        <p:txBody>
          <a:bodyPr/>
          <a:p>
            <a:fld id="{418F03C3-53C1-4F10-8DAF-D1F318E96C6E}" type="slidenum">
              <a:rPr altLang="en-US" lang="zh-CN" smtClean="0"/>
              <a:t>8</a:t>
            </a:fld>
            <a:endParaRPr altLang="en-US" 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标题幻灯片">
    <p:spTree>
      <p:nvGrpSpPr>
        <p:cNvPr id="81" name=""/>
        <p:cNvGrpSpPr/>
        <p:nvPr/>
      </p:nvGrpSpPr>
      <p:grpSpPr>
        <a:xfrm>
          <a:off x="0" y="0"/>
          <a:ext cx="0" cy="0"/>
          <a:chOff x="0" y="0"/>
          <a:chExt cx="0" cy="0"/>
        </a:xfrm>
      </p:grpSpPr>
      <p:sp>
        <p:nvSpPr>
          <p:cNvPr id="1048721" name="标题 1"/>
          <p:cNvSpPr>
            <a:spLocks noGrp="1"/>
          </p:cNvSpPr>
          <p:nvPr>
            <p:ph type="ctrTitle"/>
          </p:nvPr>
        </p:nvSpPr>
        <p:spPr>
          <a:xfrm>
            <a:off x="1524000" y="1122363"/>
            <a:ext cx="9144000" cy="2387600"/>
          </a:xfrm>
        </p:spPr>
        <p:txBody>
          <a:bodyPr anchor="b"/>
          <a:lstStyle>
            <a:lvl1pPr algn="ctr">
              <a:defRPr sz="6000"/>
            </a:lvl1pPr>
          </a:lstStyle>
          <a:p>
            <a:r>
              <a:rPr altLang="en-US" lang="zh-CN"/>
              <a:t>单击此处编辑母版标题样式</a:t>
            </a:r>
          </a:p>
        </p:txBody>
      </p:sp>
      <p:sp>
        <p:nvSpPr>
          <p:cNvPr id="1048722" name="副标题 2"/>
          <p:cNvSpPr>
            <a:spLocks noGrp="1"/>
          </p:cNvSpPr>
          <p:nvPr>
            <p:ph type="subTitle" idx="1"/>
          </p:nvPr>
        </p:nvSpPr>
        <p:spPr>
          <a:xfrm>
            <a:off x="1524000" y="3602038"/>
            <a:ext cx="9144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lang="zh-CN"/>
              <a:t>单击此处编辑母版副标题样式</a:t>
            </a:r>
          </a:p>
        </p:txBody>
      </p:sp>
      <p:sp>
        <p:nvSpPr>
          <p:cNvPr id="1048723" name="日期占位符 3"/>
          <p:cNvSpPr>
            <a:spLocks noGrp="1"/>
          </p:cNvSpPr>
          <p:nvPr>
            <p:ph type="dt" sz="half" idx="10"/>
          </p:nvPr>
        </p:nvSpPr>
        <p:spPr/>
        <p:txBody>
          <a:bodyPr/>
          <a:p>
            <a:fld id="{E83B1FF7-CFBD-4262-9BCB-853F1F13E621}" type="datetimeFigureOut">
              <a:rPr altLang="en-US" lang="zh-CN" smtClean="0"/>
              <a:t>2019/1/7</a:t>
            </a:fld>
            <a:endParaRPr altLang="en-US" lang="zh-CN"/>
          </a:p>
        </p:txBody>
      </p:sp>
      <p:sp>
        <p:nvSpPr>
          <p:cNvPr id="1048724" name="页脚占位符 4"/>
          <p:cNvSpPr>
            <a:spLocks noGrp="1"/>
          </p:cNvSpPr>
          <p:nvPr>
            <p:ph type="ftr" sz="quarter" idx="11"/>
          </p:nvPr>
        </p:nvSpPr>
        <p:spPr/>
        <p:txBody>
          <a:bodyPr/>
          <a:p>
            <a:endParaRPr altLang="en-US" lang="zh-CN"/>
          </a:p>
        </p:txBody>
      </p:sp>
      <p:sp>
        <p:nvSpPr>
          <p:cNvPr id="1048725" name="灯片编号占位符 5"/>
          <p:cNvSpPr>
            <a:spLocks noGrp="1"/>
          </p:cNvSpPr>
          <p:nvPr>
            <p:ph type="sldNum" sz="quarter" idx="12"/>
          </p:nvPr>
        </p:nvSpPr>
        <p:spPr/>
        <p:txBody>
          <a:bodyPr/>
          <a:p>
            <a:fld id="{1AFD9D3C-CA18-4FBF-8984-00FF4E3C4A1A}" type="slidenum">
              <a:rPr altLang="en-US" lang="zh-CN" smtClean="0"/>
              <a:t>‹#›</a:t>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标题和竖排文字">
    <p:spTree>
      <p:nvGrpSpPr>
        <p:cNvPr id="93" name=""/>
        <p:cNvGrpSpPr/>
        <p:nvPr/>
      </p:nvGrpSpPr>
      <p:grpSpPr>
        <a:xfrm>
          <a:off x="0" y="0"/>
          <a:ext cx="0" cy="0"/>
          <a:chOff x="0" y="0"/>
          <a:chExt cx="0" cy="0"/>
        </a:xfrm>
      </p:grpSpPr>
      <p:sp>
        <p:nvSpPr>
          <p:cNvPr id="1048775" name="标题 1"/>
          <p:cNvSpPr>
            <a:spLocks noGrp="1"/>
          </p:cNvSpPr>
          <p:nvPr>
            <p:ph type="title"/>
          </p:nvPr>
        </p:nvSpPr>
        <p:spPr/>
        <p:txBody>
          <a:bodyPr/>
          <a:p>
            <a:r>
              <a:rPr altLang="en-US" lang="zh-CN"/>
              <a:t>单击此处编辑母版标题样式</a:t>
            </a:r>
          </a:p>
        </p:txBody>
      </p:sp>
      <p:sp>
        <p:nvSpPr>
          <p:cNvPr id="1048776" name="竖排文字占位符 2"/>
          <p:cNvSpPr>
            <a:spLocks noGrp="1"/>
          </p:cNvSpPr>
          <p:nvPr>
            <p:ph type="body" orient="vert" idx="1" hasCustomPrompt="1"/>
          </p:nvPr>
        </p:nvSpPr>
        <p:spPr/>
        <p:txBody>
          <a:bodyPr vert="eaVert"/>
          <a:p>
            <a:pPr lvl="0"/>
            <a:r>
              <a:rPr altLang="en-US" lang="zh-CN"/>
              <a:t>编辑母版文本样式</a:t>
            </a:r>
          </a:p>
          <a:p>
            <a:pPr lvl="1"/>
            <a:r>
              <a:rPr altLang="en-US" lang="zh-CN"/>
              <a:t>第二级</a:t>
            </a:r>
          </a:p>
          <a:p>
            <a:pPr lvl="2"/>
            <a:r>
              <a:rPr altLang="en-US" lang="zh-CN"/>
              <a:t>第三级</a:t>
            </a:r>
          </a:p>
          <a:p>
            <a:pPr lvl="3"/>
            <a:r>
              <a:rPr altLang="en-US" lang="zh-CN"/>
              <a:t>第四级</a:t>
            </a:r>
          </a:p>
          <a:p>
            <a:pPr lvl="4"/>
            <a:r>
              <a:rPr altLang="en-US" lang="zh-CN"/>
              <a:t>第五级</a:t>
            </a:r>
          </a:p>
        </p:txBody>
      </p:sp>
      <p:sp>
        <p:nvSpPr>
          <p:cNvPr id="1048777" name="日期占位符 3"/>
          <p:cNvSpPr>
            <a:spLocks noGrp="1"/>
          </p:cNvSpPr>
          <p:nvPr>
            <p:ph type="dt" sz="half" idx="10"/>
          </p:nvPr>
        </p:nvSpPr>
        <p:spPr/>
        <p:txBody>
          <a:bodyPr/>
          <a:p>
            <a:fld id="{E83B1FF7-CFBD-4262-9BCB-853F1F13E621}" type="datetimeFigureOut">
              <a:rPr altLang="en-US" lang="zh-CN" smtClean="0"/>
              <a:t>2019/1/7</a:t>
            </a:fld>
            <a:endParaRPr altLang="en-US" lang="zh-CN"/>
          </a:p>
        </p:txBody>
      </p:sp>
      <p:sp>
        <p:nvSpPr>
          <p:cNvPr id="1048778" name="页脚占位符 4"/>
          <p:cNvSpPr>
            <a:spLocks noGrp="1"/>
          </p:cNvSpPr>
          <p:nvPr>
            <p:ph type="ftr" sz="quarter" idx="11"/>
          </p:nvPr>
        </p:nvSpPr>
        <p:spPr/>
        <p:txBody>
          <a:bodyPr/>
          <a:p>
            <a:endParaRPr altLang="en-US" lang="zh-CN"/>
          </a:p>
        </p:txBody>
      </p:sp>
      <p:sp>
        <p:nvSpPr>
          <p:cNvPr id="1048779" name="灯片编号占位符 5"/>
          <p:cNvSpPr>
            <a:spLocks noGrp="1"/>
          </p:cNvSpPr>
          <p:nvPr>
            <p:ph type="sldNum" sz="quarter" idx="12"/>
          </p:nvPr>
        </p:nvSpPr>
        <p:spPr/>
        <p:txBody>
          <a:bodyPr/>
          <a:p>
            <a:fld id="{1AFD9D3C-CA18-4FBF-8984-00FF4E3C4A1A}" type="slidenum">
              <a:rPr altLang="en-US" lang="zh-CN" smtClean="0"/>
              <a:t>‹#›</a:t>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竖排标题与文本">
    <p:spTree>
      <p:nvGrpSpPr>
        <p:cNvPr id="83" name=""/>
        <p:cNvGrpSpPr/>
        <p:nvPr/>
      </p:nvGrpSpPr>
      <p:grpSpPr>
        <a:xfrm>
          <a:off x="0" y="0"/>
          <a:ext cx="0" cy="0"/>
          <a:chOff x="0" y="0"/>
          <a:chExt cx="0" cy="0"/>
        </a:xfrm>
      </p:grpSpPr>
      <p:sp>
        <p:nvSpPr>
          <p:cNvPr id="1048730" name="竖排标题 1"/>
          <p:cNvSpPr>
            <a:spLocks noGrp="1"/>
          </p:cNvSpPr>
          <p:nvPr>
            <p:ph type="title" orient="vert"/>
          </p:nvPr>
        </p:nvSpPr>
        <p:spPr>
          <a:xfrm>
            <a:off x="8724900" y="365125"/>
            <a:ext cx="2628900" cy="5811838"/>
          </a:xfrm>
        </p:spPr>
        <p:txBody>
          <a:bodyPr vert="eaVert"/>
          <a:p>
            <a:r>
              <a:rPr altLang="en-US" lang="zh-CN"/>
              <a:t>单击此处编辑母版标题样式</a:t>
            </a:r>
          </a:p>
        </p:txBody>
      </p:sp>
      <p:sp>
        <p:nvSpPr>
          <p:cNvPr id="1048731" name="竖排文字占位符 2"/>
          <p:cNvSpPr>
            <a:spLocks noGrp="1"/>
          </p:cNvSpPr>
          <p:nvPr>
            <p:ph type="body" orient="vert" idx="1" hasCustomPrompt="1"/>
          </p:nvPr>
        </p:nvSpPr>
        <p:spPr>
          <a:xfrm>
            <a:off x="838200" y="365125"/>
            <a:ext cx="7734300" cy="5811838"/>
          </a:xfrm>
        </p:spPr>
        <p:txBody>
          <a:bodyPr vert="eaVert"/>
          <a:p>
            <a:pPr lvl="0"/>
            <a:r>
              <a:rPr altLang="en-US" lang="zh-CN"/>
              <a:t>编辑母版文本样式</a:t>
            </a:r>
          </a:p>
          <a:p>
            <a:pPr lvl="1"/>
            <a:r>
              <a:rPr altLang="en-US" lang="zh-CN"/>
              <a:t>第二级</a:t>
            </a:r>
          </a:p>
          <a:p>
            <a:pPr lvl="2"/>
            <a:r>
              <a:rPr altLang="en-US" lang="zh-CN"/>
              <a:t>第三级</a:t>
            </a:r>
          </a:p>
          <a:p>
            <a:pPr lvl="3"/>
            <a:r>
              <a:rPr altLang="en-US" lang="zh-CN"/>
              <a:t>第四级</a:t>
            </a:r>
          </a:p>
          <a:p>
            <a:pPr lvl="4"/>
            <a:r>
              <a:rPr altLang="en-US" lang="zh-CN"/>
              <a:t>第五级</a:t>
            </a:r>
          </a:p>
        </p:txBody>
      </p:sp>
      <p:sp>
        <p:nvSpPr>
          <p:cNvPr id="1048732" name="日期占位符 3"/>
          <p:cNvSpPr>
            <a:spLocks noGrp="1"/>
          </p:cNvSpPr>
          <p:nvPr>
            <p:ph type="dt" sz="half" idx="10"/>
          </p:nvPr>
        </p:nvSpPr>
        <p:spPr/>
        <p:txBody>
          <a:bodyPr/>
          <a:p>
            <a:fld id="{E83B1FF7-CFBD-4262-9BCB-853F1F13E621}" type="datetimeFigureOut">
              <a:rPr altLang="en-US" lang="zh-CN" smtClean="0"/>
              <a:t>2019/1/7</a:t>
            </a:fld>
            <a:endParaRPr altLang="en-US" lang="zh-CN"/>
          </a:p>
        </p:txBody>
      </p:sp>
      <p:sp>
        <p:nvSpPr>
          <p:cNvPr id="1048733" name="页脚占位符 4"/>
          <p:cNvSpPr>
            <a:spLocks noGrp="1"/>
          </p:cNvSpPr>
          <p:nvPr>
            <p:ph type="ftr" sz="quarter" idx="11"/>
          </p:nvPr>
        </p:nvSpPr>
        <p:spPr/>
        <p:txBody>
          <a:bodyPr/>
          <a:p>
            <a:endParaRPr altLang="en-US" lang="zh-CN"/>
          </a:p>
        </p:txBody>
      </p:sp>
      <p:sp>
        <p:nvSpPr>
          <p:cNvPr id="1048734" name="灯片编号占位符 5"/>
          <p:cNvSpPr>
            <a:spLocks noGrp="1"/>
          </p:cNvSpPr>
          <p:nvPr>
            <p:ph type="sldNum" sz="quarter" idx="12"/>
          </p:nvPr>
        </p:nvSpPr>
        <p:spPr/>
        <p:txBody>
          <a:bodyPr/>
          <a:p>
            <a:fld id="{1AFD9D3C-CA18-4FBF-8984-00FF4E3C4A1A}" type="slidenum">
              <a:rPr altLang="en-US" lang="zh-CN" smtClean="0"/>
              <a:t>‹#›</a:t>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91" name=""/>
        <p:cNvGrpSpPr/>
        <p:nvPr/>
      </p:nvGrpSpPr>
      <p:grpSpPr>
        <a:xfrm>
          <a:off x="0" y="0"/>
          <a:ext cx="0" cy="0"/>
          <a:chOff x="0" y="0"/>
          <a:chExt cx="0" cy="0"/>
        </a:xfrm>
      </p:grpSpPr>
      <p:sp>
        <p:nvSpPr>
          <p:cNvPr id="1048766" name="图片占位符 13"/>
          <p:cNvSpPr>
            <a:spLocks noGrp="1"/>
          </p:cNvSpPr>
          <p:nvPr>
            <p:ph type="pic" sz="quarter" idx="10"/>
          </p:nvPr>
        </p:nvSpPr>
        <p:spPr>
          <a:xfrm>
            <a:off x="912492" y="2229567"/>
            <a:ext cx="2516130" cy="2278504"/>
          </a:xfrm>
          <a:custGeom>
            <a:avLst/>
            <a:gdLst>
              <a:gd name="connsiteX0" fmla="*/ 0 w 2516130"/>
              <a:gd name="connsiteY0" fmla="*/ 0 h 2278504"/>
              <a:gd name="connsiteX1" fmla="*/ 2516130 w 2516130"/>
              <a:gd name="connsiteY1" fmla="*/ 0 h 2278504"/>
              <a:gd name="connsiteX2" fmla="*/ 2516130 w 2516130"/>
              <a:gd name="connsiteY2" fmla="*/ 2278504 h 2278504"/>
              <a:gd name="connsiteX3" fmla="*/ 0 w 2516130"/>
              <a:gd name="connsiteY3" fmla="*/ 2278504 h 2278504"/>
            </a:gdLst>
            <a:ahLst/>
            <a:cxnLst>
              <a:cxn ang="0">
                <a:pos x="connsiteX0" y="connsiteY0"/>
              </a:cxn>
              <a:cxn ang="0">
                <a:pos x="connsiteX1" y="connsiteY1"/>
              </a:cxn>
              <a:cxn ang="0">
                <a:pos x="connsiteX2" y="connsiteY2"/>
              </a:cxn>
              <a:cxn ang="0">
                <a:pos x="connsiteX3" y="connsiteY3"/>
              </a:cxn>
            </a:cxnLst>
            <a:rect l="l" t="t" r="r" b="b"/>
            <a:pathLst>
              <a:path w="2516130" h="2278504">
                <a:moveTo>
                  <a:pt x="0" y="0"/>
                </a:moveTo>
                <a:lnTo>
                  <a:pt x="2516130" y="0"/>
                </a:lnTo>
                <a:lnTo>
                  <a:pt x="2516130" y="2278504"/>
                </a:lnTo>
                <a:lnTo>
                  <a:pt x="0" y="2278504"/>
                </a:lnTo>
                <a:close/>
              </a:path>
            </a:pathLst>
          </a:custGeom>
        </p:spPr>
        <p:txBody>
          <a:bodyPr wrap="square">
            <a:noAutofit/>
          </a:bodyPr>
          <a:p>
            <a:endParaRPr altLang="en-US" lang="zh-CN"/>
          </a:p>
        </p:txBody>
      </p:sp>
      <p:sp>
        <p:nvSpPr>
          <p:cNvPr id="1048767" name="图片占位符 12"/>
          <p:cNvSpPr>
            <a:spLocks noGrp="1"/>
          </p:cNvSpPr>
          <p:nvPr>
            <p:ph type="pic" sz="quarter" idx="11"/>
          </p:nvPr>
        </p:nvSpPr>
        <p:spPr>
          <a:xfrm>
            <a:off x="3532371" y="2229567"/>
            <a:ext cx="2516129" cy="2278504"/>
          </a:xfrm>
          <a:custGeom>
            <a:avLst/>
            <a:gdLst>
              <a:gd name="connsiteX0" fmla="*/ 0 w 2516129"/>
              <a:gd name="connsiteY0" fmla="*/ 0 h 2278504"/>
              <a:gd name="connsiteX1" fmla="*/ 2516129 w 2516129"/>
              <a:gd name="connsiteY1" fmla="*/ 0 h 2278504"/>
              <a:gd name="connsiteX2" fmla="*/ 2516129 w 2516129"/>
              <a:gd name="connsiteY2" fmla="*/ 2278504 h 2278504"/>
              <a:gd name="connsiteX3" fmla="*/ 0 w 2516129"/>
              <a:gd name="connsiteY3" fmla="*/ 2278504 h 2278504"/>
            </a:gdLst>
            <a:ahLst/>
            <a:cxnLst>
              <a:cxn ang="0">
                <a:pos x="connsiteX0" y="connsiteY0"/>
              </a:cxn>
              <a:cxn ang="0">
                <a:pos x="connsiteX1" y="connsiteY1"/>
              </a:cxn>
              <a:cxn ang="0">
                <a:pos x="connsiteX2" y="connsiteY2"/>
              </a:cxn>
              <a:cxn ang="0">
                <a:pos x="connsiteX3" y="connsiteY3"/>
              </a:cxn>
            </a:cxnLst>
            <a:rect l="l" t="t" r="r" b="b"/>
            <a:pathLst>
              <a:path w="2516129" h="2278504">
                <a:moveTo>
                  <a:pt x="0" y="0"/>
                </a:moveTo>
                <a:lnTo>
                  <a:pt x="2516129" y="0"/>
                </a:lnTo>
                <a:lnTo>
                  <a:pt x="2516129" y="2278504"/>
                </a:lnTo>
                <a:lnTo>
                  <a:pt x="0" y="2278504"/>
                </a:lnTo>
                <a:close/>
              </a:path>
            </a:pathLst>
          </a:custGeom>
        </p:spPr>
        <p:txBody>
          <a:bodyPr wrap="square">
            <a:noAutofit/>
          </a:bodyPr>
          <a:p>
            <a:endParaRPr altLang="en-US" lang="zh-CN"/>
          </a:p>
        </p:txBody>
      </p:sp>
      <p:sp>
        <p:nvSpPr>
          <p:cNvPr id="1048768" name="图片占位符 11"/>
          <p:cNvSpPr>
            <a:spLocks noGrp="1"/>
          </p:cNvSpPr>
          <p:nvPr>
            <p:ph type="pic" sz="quarter" idx="12"/>
          </p:nvPr>
        </p:nvSpPr>
        <p:spPr>
          <a:xfrm>
            <a:off x="6152250" y="2229567"/>
            <a:ext cx="2516129" cy="2278504"/>
          </a:xfrm>
          <a:custGeom>
            <a:avLst/>
            <a:gdLst>
              <a:gd name="connsiteX0" fmla="*/ 0 w 2516129"/>
              <a:gd name="connsiteY0" fmla="*/ 0 h 2278504"/>
              <a:gd name="connsiteX1" fmla="*/ 2516129 w 2516129"/>
              <a:gd name="connsiteY1" fmla="*/ 0 h 2278504"/>
              <a:gd name="connsiteX2" fmla="*/ 2516129 w 2516129"/>
              <a:gd name="connsiteY2" fmla="*/ 2278504 h 2278504"/>
              <a:gd name="connsiteX3" fmla="*/ 0 w 2516129"/>
              <a:gd name="connsiteY3" fmla="*/ 2278504 h 2278504"/>
            </a:gdLst>
            <a:ahLst/>
            <a:cxnLst>
              <a:cxn ang="0">
                <a:pos x="connsiteX0" y="connsiteY0"/>
              </a:cxn>
              <a:cxn ang="0">
                <a:pos x="connsiteX1" y="connsiteY1"/>
              </a:cxn>
              <a:cxn ang="0">
                <a:pos x="connsiteX2" y="connsiteY2"/>
              </a:cxn>
              <a:cxn ang="0">
                <a:pos x="connsiteX3" y="connsiteY3"/>
              </a:cxn>
            </a:cxnLst>
            <a:rect l="l" t="t" r="r" b="b"/>
            <a:pathLst>
              <a:path w="2516129" h="2278504">
                <a:moveTo>
                  <a:pt x="0" y="0"/>
                </a:moveTo>
                <a:lnTo>
                  <a:pt x="2516129" y="0"/>
                </a:lnTo>
                <a:lnTo>
                  <a:pt x="2516129" y="2278504"/>
                </a:lnTo>
                <a:lnTo>
                  <a:pt x="0" y="2278504"/>
                </a:lnTo>
                <a:close/>
              </a:path>
            </a:pathLst>
          </a:custGeom>
        </p:spPr>
        <p:txBody>
          <a:bodyPr wrap="square">
            <a:noAutofit/>
          </a:bodyPr>
          <a:p>
            <a:endParaRPr altLang="en-US" lang="zh-CN"/>
          </a:p>
        </p:txBody>
      </p:sp>
      <p:sp>
        <p:nvSpPr>
          <p:cNvPr id="1048769" name="图片占位符 10"/>
          <p:cNvSpPr>
            <a:spLocks noGrp="1"/>
          </p:cNvSpPr>
          <p:nvPr>
            <p:ph type="pic" sz="quarter" idx="13"/>
          </p:nvPr>
        </p:nvSpPr>
        <p:spPr>
          <a:xfrm>
            <a:off x="8772129" y="2229567"/>
            <a:ext cx="2516130" cy="2278504"/>
          </a:xfrm>
          <a:custGeom>
            <a:avLst/>
            <a:gdLst>
              <a:gd name="connsiteX0" fmla="*/ 0 w 2516130"/>
              <a:gd name="connsiteY0" fmla="*/ 0 h 2278504"/>
              <a:gd name="connsiteX1" fmla="*/ 2516130 w 2516130"/>
              <a:gd name="connsiteY1" fmla="*/ 0 h 2278504"/>
              <a:gd name="connsiteX2" fmla="*/ 2516130 w 2516130"/>
              <a:gd name="connsiteY2" fmla="*/ 2278504 h 2278504"/>
              <a:gd name="connsiteX3" fmla="*/ 0 w 2516130"/>
              <a:gd name="connsiteY3" fmla="*/ 2278504 h 2278504"/>
            </a:gdLst>
            <a:ahLst/>
            <a:cxnLst>
              <a:cxn ang="0">
                <a:pos x="connsiteX0" y="connsiteY0"/>
              </a:cxn>
              <a:cxn ang="0">
                <a:pos x="connsiteX1" y="connsiteY1"/>
              </a:cxn>
              <a:cxn ang="0">
                <a:pos x="connsiteX2" y="connsiteY2"/>
              </a:cxn>
              <a:cxn ang="0">
                <a:pos x="connsiteX3" y="connsiteY3"/>
              </a:cxn>
            </a:cxnLst>
            <a:rect l="l" t="t" r="r" b="b"/>
            <a:pathLst>
              <a:path w="2516130" h="2278504">
                <a:moveTo>
                  <a:pt x="0" y="0"/>
                </a:moveTo>
                <a:lnTo>
                  <a:pt x="2516130" y="0"/>
                </a:lnTo>
                <a:lnTo>
                  <a:pt x="2516130" y="2278504"/>
                </a:lnTo>
                <a:lnTo>
                  <a:pt x="0" y="2278504"/>
                </a:lnTo>
                <a:close/>
              </a:path>
            </a:pathLst>
          </a:custGeom>
        </p:spPr>
        <p:txBody>
          <a:bodyPr wrap="square">
            <a:noAutofit/>
          </a:bodyPr>
          <a:p>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48" name=""/>
        <p:cNvGrpSpPr/>
        <p:nvPr/>
      </p:nvGrpSpPr>
      <p:grpSpPr>
        <a:xfrm>
          <a:off x="0" y="0"/>
          <a:ext cx="0" cy="0"/>
          <a:chOff x="0" y="0"/>
          <a:chExt cx="0" cy="0"/>
        </a:xfrm>
      </p:grpSpPr>
      <p:sp>
        <p:nvSpPr>
          <p:cNvPr id="1048601" name="图片占位符 7"/>
          <p:cNvSpPr>
            <a:spLocks noGrp="1"/>
          </p:cNvSpPr>
          <p:nvPr>
            <p:ph type="pic" sz="quarter" idx="10"/>
          </p:nvPr>
        </p:nvSpPr>
        <p:spPr>
          <a:xfrm>
            <a:off x="1180081" y="2803738"/>
            <a:ext cx="2996986" cy="2996986"/>
          </a:xfrm>
          <a:custGeom>
            <a:avLst/>
            <a:gdLst>
              <a:gd name="connsiteX0" fmla="*/ 0 w 2996986"/>
              <a:gd name="connsiteY0" fmla="*/ 0 h 2996986"/>
              <a:gd name="connsiteX1" fmla="*/ 2996986 w 2996986"/>
              <a:gd name="connsiteY1" fmla="*/ 0 h 2996986"/>
              <a:gd name="connsiteX2" fmla="*/ 2996986 w 2996986"/>
              <a:gd name="connsiteY2" fmla="*/ 2996986 h 2996986"/>
              <a:gd name="connsiteX3" fmla="*/ 0 w 2996986"/>
              <a:gd name="connsiteY3" fmla="*/ 2996986 h 2996986"/>
            </a:gdLst>
            <a:ahLst/>
            <a:cxnLst>
              <a:cxn ang="0">
                <a:pos x="connsiteX0" y="connsiteY0"/>
              </a:cxn>
              <a:cxn ang="0">
                <a:pos x="connsiteX1" y="connsiteY1"/>
              </a:cxn>
              <a:cxn ang="0">
                <a:pos x="connsiteX2" y="connsiteY2"/>
              </a:cxn>
              <a:cxn ang="0">
                <a:pos x="connsiteX3" y="connsiteY3"/>
              </a:cxn>
            </a:cxnLst>
            <a:rect l="l" t="t" r="r" b="b"/>
            <a:pathLst>
              <a:path w="2996986" h="2996986">
                <a:moveTo>
                  <a:pt x="0" y="0"/>
                </a:moveTo>
                <a:lnTo>
                  <a:pt x="2996986" y="0"/>
                </a:lnTo>
                <a:lnTo>
                  <a:pt x="2996986" y="2996986"/>
                </a:lnTo>
                <a:lnTo>
                  <a:pt x="0" y="2996986"/>
                </a:lnTo>
                <a:close/>
              </a:path>
            </a:pathLst>
          </a:custGeom>
        </p:spPr>
        <p:txBody>
          <a:bodyPr wrap="square">
            <a:noAutofit/>
          </a:bodyPr>
          <a:p>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95" name=""/>
        <p:cNvGrpSpPr/>
        <p:nvPr/>
      </p:nvGrpSpPr>
      <p:grpSpPr>
        <a:xfrm>
          <a:off x="0" y="0"/>
          <a:ext cx="0" cy="0"/>
          <a:chOff x="0" y="0"/>
          <a:chExt cx="0" cy="0"/>
        </a:xfrm>
      </p:grpSpPr>
      <p:sp>
        <p:nvSpPr>
          <p:cNvPr id="1048786" name="图片占位符 8"/>
          <p:cNvSpPr>
            <a:spLocks noGrp="1"/>
          </p:cNvSpPr>
          <p:nvPr>
            <p:ph type="pic" sz="quarter" idx="10"/>
          </p:nvPr>
        </p:nvSpPr>
        <p:spPr>
          <a:xfrm>
            <a:off x="868850" y="1787226"/>
            <a:ext cx="2881236" cy="4186172"/>
          </a:xfrm>
          <a:custGeom>
            <a:avLst/>
            <a:gdLst>
              <a:gd name="connsiteX0" fmla="*/ 0 w 2881236"/>
              <a:gd name="connsiteY0" fmla="*/ 0 h 4186172"/>
              <a:gd name="connsiteX1" fmla="*/ 2881236 w 2881236"/>
              <a:gd name="connsiteY1" fmla="*/ 0 h 4186172"/>
              <a:gd name="connsiteX2" fmla="*/ 2881236 w 2881236"/>
              <a:gd name="connsiteY2" fmla="*/ 4186172 h 4186172"/>
              <a:gd name="connsiteX3" fmla="*/ 0 w 2881236"/>
              <a:gd name="connsiteY3" fmla="*/ 4186172 h 4186172"/>
            </a:gdLst>
            <a:ahLst/>
            <a:cxnLst>
              <a:cxn ang="0">
                <a:pos x="connsiteX0" y="connsiteY0"/>
              </a:cxn>
              <a:cxn ang="0">
                <a:pos x="connsiteX1" y="connsiteY1"/>
              </a:cxn>
              <a:cxn ang="0">
                <a:pos x="connsiteX2" y="connsiteY2"/>
              </a:cxn>
              <a:cxn ang="0">
                <a:pos x="connsiteX3" y="connsiteY3"/>
              </a:cxn>
            </a:cxnLst>
            <a:rect l="l" t="t" r="r" b="b"/>
            <a:pathLst>
              <a:path w="2881236" h="4186172">
                <a:moveTo>
                  <a:pt x="0" y="0"/>
                </a:moveTo>
                <a:lnTo>
                  <a:pt x="2881236" y="0"/>
                </a:lnTo>
                <a:lnTo>
                  <a:pt x="2881236" y="4186172"/>
                </a:lnTo>
                <a:lnTo>
                  <a:pt x="0" y="4186172"/>
                </a:lnTo>
                <a:close/>
              </a:path>
            </a:pathLst>
          </a:custGeom>
        </p:spPr>
        <p:txBody>
          <a:bodyPr wrap="square">
            <a:noAutofit/>
          </a:bodyPr>
          <a:p>
            <a:endParaRPr altLang="en-US" lang="zh-CN"/>
          </a:p>
        </p:txBody>
      </p:sp>
      <p:sp>
        <p:nvSpPr>
          <p:cNvPr id="1048787" name="图片占位符 9"/>
          <p:cNvSpPr>
            <a:spLocks noGrp="1"/>
          </p:cNvSpPr>
          <p:nvPr>
            <p:ph type="pic" sz="quarter" idx="11"/>
          </p:nvPr>
        </p:nvSpPr>
        <p:spPr>
          <a:xfrm>
            <a:off x="8333152" y="1787226"/>
            <a:ext cx="2984137" cy="1995488"/>
          </a:xfrm>
          <a:custGeom>
            <a:avLst/>
            <a:gdLst>
              <a:gd name="connsiteX0" fmla="*/ 0 w 2984137"/>
              <a:gd name="connsiteY0" fmla="*/ 0 h 1995488"/>
              <a:gd name="connsiteX1" fmla="*/ 2984137 w 2984137"/>
              <a:gd name="connsiteY1" fmla="*/ 0 h 1995488"/>
              <a:gd name="connsiteX2" fmla="*/ 2984137 w 2984137"/>
              <a:gd name="connsiteY2" fmla="*/ 1995488 h 1995488"/>
              <a:gd name="connsiteX3" fmla="*/ 0 w 2984137"/>
              <a:gd name="connsiteY3" fmla="*/ 1995488 h 1995488"/>
            </a:gdLst>
            <a:ahLst/>
            <a:cxnLst>
              <a:cxn ang="0">
                <a:pos x="connsiteX0" y="connsiteY0"/>
              </a:cxn>
              <a:cxn ang="0">
                <a:pos x="connsiteX1" y="connsiteY1"/>
              </a:cxn>
              <a:cxn ang="0">
                <a:pos x="connsiteX2" y="connsiteY2"/>
              </a:cxn>
              <a:cxn ang="0">
                <a:pos x="connsiteX3" y="connsiteY3"/>
              </a:cxn>
            </a:cxnLst>
            <a:rect l="l" t="t" r="r" b="b"/>
            <a:pathLst>
              <a:path w="2984137" h="1995488">
                <a:moveTo>
                  <a:pt x="0" y="0"/>
                </a:moveTo>
                <a:lnTo>
                  <a:pt x="2984137" y="0"/>
                </a:lnTo>
                <a:lnTo>
                  <a:pt x="2984137" y="1995488"/>
                </a:lnTo>
                <a:lnTo>
                  <a:pt x="0" y="1995488"/>
                </a:lnTo>
                <a:close/>
              </a:path>
            </a:pathLst>
          </a:custGeom>
        </p:spPr>
        <p:txBody>
          <a:bodyPr wrap="square">
            <a:noAutofit/>
          </a:bodyPr>
          <a:p>
            <a:endParaRPr altLang="en-US" lang="zh-CN"/>
          </a:p>
        </p:txBody>
      </p:sp>
      <p:sp>
        <p:nvSpPr>
          <p:cNvPr id="1048788" name="图片占位符 10"/>
          <p:cNvSpPr>
            <a:spLocks noGrp="1"/>
          </p:cNvSpPr>
          <p:nvPr>
            <p:ph type="pic" sz="quarter" idx="12"/>
          </p:nvPr>
        </p:nvSpPr>
        <p:spPr>
          <a:xfrm>
            <a:off x="8333152" y="3977910"/>
            <a:ext cx="2984137" cy="1995488"/>
          </a:xfrm>
          <a:custGeom>
            <a:avLst/>
            <a:gdLst>
              <a:gd name="connsiteX0" fmla="*/ 0 w 2984137"/>
              <a:gd name="connsiteY0" fmla="*/ 0 h 1995488"/>
              <a:gd name="connsiteX1" fmla="*/ 2984137 w 2984137"/>
              <a:gd name="connsiteY1" fmla="*/ 0 h 1995488"/>
              <a:gd name="connsiteX2" fmla="*/ 2984137 w 2984137"/>
              <a:gd name="connsiteY2" fmla="*/ 1995488 h 1995488"/>
              <a:gd name="connsiteX3" fmla="*/ 0 w 2984137"/>
              <a:gd name="connsiteY3" fmla="*/ 1995488 h 1995488"/>
            </a:gdLst>
            <a:ahLst/>
            <a:cxnLst>
              <a:cxn ang="0">
                <a:pos x="connsiteX0" y="connsiteY0"/>
              </a:cxn>
              <a:cxn ang="0">
                <a:pos x="connsiteX1" y="connsiteY1"/>
              </a:cxn>
              <a:cxn ang="0">
                <a:pos x="connsiteX2" y="connsiteY2"/>
              </a:cxn>
              <a:cxn ang="0">
                <a:pos x="connsiteX3" y="connsiteY3"/>
              </a:cxn>
            </a:cxnLst>
            <a:rect l="l" t="t" r="r" b="b"/>
            <a:pathLst>
              <a:path w="2984137" h="1995488">
                <a:moveTo>
                  <a:pt x="0" y="0"/>
                </a:moveTo>
                <a:lnTo>
                  <a:pt x="2984137" y="0"/>
                </a:lnTo>
                <a:lnTo>
                  <a:pt x="2984137" y="1995488"/>
                </a:lnTo>
                <a:lnTo>
                  <a:pt x="0" y="1995488"/>
                </a:lnTo>
                <a:close/>
              </a:path>
            </a:pathLst>
          </a:custGeom>
        </p:spPr>
        <p:txBody>
          <a:bodyPr wrap="square">
            <a:noAutofit/>
          </a:bodyPr>
          <a:p>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85" name=""/>
        <p:cNvGrpSpPr/>
        <p:nvPr/>
      </p:nvGrpSpPr>
      <p:grpSpPr>
        <a:xfrm>
          <a:off x="0" y="0"/>
          <a:ext cx="0" cy="0"/>
          <a:chOff x="0" y="0"/>
          <a:chExt cx="0" cy="0"/>
        </a:xfrm>
      </p:grpSpPr>
      <p:sp>
        <p:nvSpPr>
          <p:cNvPr id="1048741" name="图片占位符 13"/>
          <p:cNvSpPr>
            <a:spLocks noGrp="1"/>
          </p:cNvSpPr>
          <p:nvPr>
            <p:ph type="pic" sz="quarter" idx="14"/>
          </p:nvPr>
        </p:nvSpPr>
        <p:spPr>
          <a:xfrm>
            <a:off x="9160924" y="2248783"/>
            <a:ext cx="1459468" cy="1692983"/>
          </a:xfrm>
          <a:custGeom>
            <a:avLst/>
            <a:gdLst>
              <a:gd name="connsiteX0" fmla="*/ 729734 w 1459468"/>
              <a:gd name="connsiteY0" fmla="*/ 0 h 1692983"/>
              <a:gd name="connsiteX1" fmla="*/ 1459468 w 1459468"/>
              <a:gd name="connsiteY1" fmla="*/ 364867 h 1692983"/>
              <a:gd name="connsiteX2" fmla="*/ 1459468 w 1459468"/>
              <a:gd name="connsiteY2" fmla="*/ 1328116 h 1692983"/>
              <a:gd name="connsiteX3" fmla="*/ 729734 w 1459468"/>
              <a:gd name="connsiteY3" fmla="*/ 1692983 h 1692983"/>
              <a:gd name="connsiteX4" fmla="*/ 0 w 1459468"/>
              <a:gd name="connsiteY4" fmla="*/ 1328116 h 1692983"/>
              <a:gd name="connsiteX5" fmla="*/ 0 w 1459468"/>
              <a:gd name="connsiteY5" fmla="*/ 364867 h 169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468" h="1692983">
                <a:moveTo>
                  <a:pt x="729734" y="0"/>
                </a:moveTo>
                <a:lnTo>
                  <a:pt x="1459468" y="364867"/>
                </a:lnTo>
                <a:lnTo>
                  <a:pt x="1459468" y="1328116"/>
                </a:lnTo>
                <a:lnTo>
                  <a:pt x="729734" y="1692983"/>
                </a:lnTo>
                <a:lnTo>
                  <a:pt x="0" y="1328116"/>
                </a:lnTo>
                <a:lnTo>
                  <a:pt x="0" y="364867"/>
                </a:lnTo>
                <a:close/>
              </a:path>
            </a:pathLst>
          </a:custGeom>
        </p:spPr>
        <p:txBody>
          <a:bodyPr wrap="square">
            <a:noAutofit/>
          </a:bodyPr>
          <a:p>
            <a:endParaRPr altLang="en-US" lang="zh-CN"/>
          </a:p>
        </p:txBody>
      </p:sp>
      <p:sp>
        <p:nvSpPr>
          <p:cNvPr id="1048742" name="图片占位符 15"/>
          <p:cNvSpPr>
            <a:spLocks noGrp="1"/>
          </p:cNvSpPr>
          <p:nvPr>
            <p:ph type="pic" sz="quarter" idx="12"/>
          </p:nvPr>
        </p:nvSpPr>
        <p:spPr>
          <a:xfrm>
            <a:off x="5366266" y="1772531"/>
            <a:ext cx="1459468" cy="1692983"/>
          </a:xfrm>
          <a:custGeom>
            <a:avLst/>
            <a:gdLst>
              <a:gd name="connsiteX0" fmla="*/ 729734 w 1459468"/>
              <a:gd name="connsiteY0" fmla="*/ 0 h 1692983"/>
              <a:gd name="connsiteX1" fmla="*/ 1459468 w 1459468"/>
              <a:gd name="connsiteY1" fmla="*/ 364867 h 1692983"/>
              <a:gd name="connsiteX2" fmla="*/ 1459468 w 1459468"/>
              <a:gd name="connsiteY2" fmla="*/ 1328116 h 1692983"/>
              <a:gd name="connsiteX3" fmla="*/ 729734 w 1459468"/>
              <a:gd name="connsiteY3" fmla="*/ 1692983 h 1692983"/>
              <a:gd name="connsiteX4" fmla="*/ 0 w 1459468"/>
              <a:gd name="connsiteY4" fmla="*/ 1328116 h 1692983"/>
              <a:gd name="connsiteX5" fmla="*/ 0 w 1459468"/>
              <a:gd name="connsiteY5" fmla="*/ 364867 h 169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468" h="1692983">
                <a:moveTo>
                  <a:pt x="729734" y="0"/>
                </a:moveTo>
                <a:lnTo>
                  <a:pt x="1459468" y="364867"/>
                </a:lnTo>
                <a:lnTo>
                  <a:pt x="1459468" y="1328116"/>
                </a:lnTo>
                <a:lnTo>
                  <a:pt x="729734" y="1692983"/>
                </a:lnTo>
                <a:lnTo>
                  <a:pt x="0" y="1328116"/>
                </a:lnTo>
                <a:lnTo>
                  <a:pt x="0" y="364867"/>
                </a:lnTo>
                <a:close/>
              </a:path>
            </a:pathLst>
          </a:custGeom>
        </p:spPr>
        <p:txBody>
          <a:bodyPr wrap="square">
            <a:noAutofit/>
          </a:bodyPr>
          <a:p>
            <a:endParaRPr altLang="en-US" lang="zh-CN"/>
          </a:p>
        </p:txBody>
      </p:sp>
      <p:sp>
        <p:nvSpPr>
          <p:cNvPr id="1048743" name="图片占位符 14"/>
          <p:cNvSpPr>
            <a:spLocks noGrp="1"/>
          </p:cNvSpPr>
          <p:nvPr>
            <p:ph type="pic" sz="quarter" idx="13"/>
          </p:nvPr>
        </p:nvSpPr>
        <p:spPr>
          <a:xfrm>
            <a:off x="7263596" y="2248781"/>
            <a:ext cx="1459468" cy="1692983"/>
          </a:xfrm>
          <a:custGeom>
            <a:avLst/>
            <a:gdLst>
              <a:gd name="connsiteX0" fmla="*/ 729734 w 1459468"/>
              <a:gd name="connsiteY0" fmla="*/ 0 h 1692983"/>
              <a:gd name="connsiteX1" fmla="*/ 1459468 w 1459468"/>
              <a:gd name="connsiteY1" fmla="*/ 364867 h 1692983"/>
              <a:gd name="connsiteX2" fmla="*/ 1459468 w 1459468"/>
              <a:gd name="connsiteY2" fmla="*/ 1328116 h 1692983"/>
              <a:gd name="connsiteX3" fmla="*/ 729734 w 1459468"/>
              <a:gd name="connsiteY3" fmla="*/ 1692983 h 1692983"/>
              <a:gd name="connsiteX4" fmla="*/ 0 w 1459468"/>
              <a:gd name="connsiteY4" fmla="*/ 1328116 h 1692983"/>
              <a:gd name="connsiteX5" fmla="*/ 0 w 1459468"/>
              <a:gd name="connsiteY5" fmla="*/ 364867 h 169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468" h="1692983">
                <a:moveTo>
                  <a:pt x="729734" y="0"/>
                </a:moveTo>
                <a:lnTo>
                  <a:pt x="1459468" y="364867"/>
                </a:lnTo>
                <a:lnTo>
                  <a:pt x="1459468" y="1328116"/>
                </a:lnTo>
                <a:lnTo>
                  <a:pt x="729734" y="1692983"/>
                </a:lnTo>
                <a:lnTo>
                  <a:pt x="0" y="1328116"/>
                </a:lnTo>
                <a:lnTo>
                  <a:pt x="0" y="364867"/>
                </a:lnTo>
                <a:close/>
              </a:path>
            </a:pathLst>
          </a:custGeom>
        </p:spPr>
        <p:txBody>
          <a:bodyPr wrap="square">
            <a:noAutofit/>
          </a:bodyPr>
          <a:p>
            <a:endParaRPr altLang="en-US" lang="zh-CN"/>
          </a:p>
        </p:txBody>
      </p:sp>
      <p:sp>
        <p:nvSpPr>
          <p:cNvPr id="1048744" name="图片占位符 17"/>
          <p:cNvSpPr>
            <a:spLocks noGrp="1"/>
          </p:cNvSpPr>
          <p:nvPr>
            <p:ph type="pic" sz="quarter" idx="10"/>
          </p:nvPr>
        </p:nvSpPr>
        <p:spPr>
          <a:xfrm>
            <a:off x="1571606" y="2248779"/>
            <a:ext cx="1459468" cy="1692983"/>
          </a:xfrm>
          <a:custGeom>
            <a:avLst/>
            <a:gdLst>
              <a:gd name="connsiteX0" fmla="*/ 729734 w 1459468"/>
              <a:gd name="connsiteY0" fmla="*/ 0 h 1692983"/>
              <a:gd name="connsiteX1" fmla="*/ 1459468 w 1459468"/>
              <a:gd name="connsiteY1" fmla="*/ 364867 h 1692983"/>
              <a:gd name="connsiteX2" fmla="*/ 1459468 w 1459468"/>
              <a:gd name="connsiteY2" fmla="*/ 1328116 h 1692983"/>
              <a:gd name="connsiteX3" fmla="*/ 729734 w 1459468"/>
              <a:gd name="connsiteY3" fmla="*/ 1692983 h 1692983"/>
              <a:gd name="connsiteX4" fmla="*/ 0 w 1459468"/>
              <a:gd name="connsiteY4" fmla="*/ 1328116 h 1692983"/>
              <a:gd name="connsiteX5" fmla="*/ 0 w 1459468"/>
              <a:gd name="connsiteY5" fmla="*/ 364867 h 169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468" h="1692983">
                <a:moveTo>
                  <a:pt x="729734" y="0"/>
                </a:moveTo>
                <a:lnTo>
                  <a:pt x="1459468" y="364867"/>
                </a:lnTo>
                <a:lnTo>
                  <a:pt x="1459468" y="1328116"/>
                </a:lnTo>
                <a:lnTo>
                  <a:pt x="729734" y="1692983"/>
                </a:lnTo>
                <a:lnTo>
                  <a:pt x="0" y="1328116"/>
                </a:lnTo>
                <a:lnTo>
                  <a:pt x="0" y="364867"/>
                </a:lnTo>
                <a:close/>
              </a:path>
            </a:pathLst>
          </a:custGeom>
        </p:spPr>
        <p:txBody>
          <a:bodyPr wrap="square">
            <a:noAutofit/>
          </a:bodyPr>
          <a:p>
            <a:endParaRPr altLang="en-US" lang="zh-CN"/>
          </a:p>
        </p:txBody>
      </p:sp>
      <p:sp>
        <p:nvSpPr>
          <p:cNvPr id="1048745" name="图片占位符 16"/>
          <p:cNvSpPr>
            <a:spLocks noGrp="1"/>
          </p:cNvSpPr>
          <p:nvPr>
            <p:ph type="pic" sz="quarter" idx="11"/>
          </p:nvPr>
        </p:nvSpPr>
        <p:spPr>
          <a:xfrm>
            <a:off x="3468936" y="2248779"/>
            <a:ext cx="1459468" cy="1692983"/>
          </a:xfrm>
          <a:custGeom>
            <a:avLst/>
            <a:gdLst>
              <a:gd name="connsiteX0" fmla="*/ 729734 w 1459468"/>
              <a:gd name="connsiteY0" fmla="*/ 0 h 1692983"/>
              <a:gd name="connsiteX1" fmla="*/ 1459468 w 1459468"/>
              <a:gd name="connsiteY1" fmla="*/ 364867 h 1692983"/>
              <a:gd name="connsiteX2" fmla="*/ 1459468 w 1459468"/>
              <a:gd name="connsiteY2" fmla="*/ 1328116 h 1692983"/>
              <a:gd name="connsiteX3" fmla="*/ 729734 w 1459468"/>
              <a:gd name="connsiteY3" fmla="*/ 1692983 h 1692983"/>
              <a:gd name="connsiteX4" fmla="*/ 0 w 1459468"/>
              <a:gd name="connsiteY4" fmla="*/ 1328116 h 1692983"/>
              <a:gd name="connsiteX5" fmla="*/ 0 w 1459468"/>
              <a:gd name="connsiteY5" fmla="*/ 364867 h 169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468" h="1692983">
                <a:moveTo>
                  <a:pt x="729734" y="0"/>
                </a:moveTo>
                <a:lnTo>
                  <a:pt x="1459468" y="364867"/>
                </a:lnTo>
                <a:lnTo>
                  <a:pt x="1459468" y="1328116"/>
                </a:lnTo>
                <a:lnTo>
                  <a:pt x="729734" y="1692983"/>
                </a:lnTo>
                <a:lnTo>
                  <a:pt x="0" y="1328116"/>
                </a:lnTo>
                <a:lnTo>
                  <a:pt x="0" y="364867"/>
                </a:lnTo>
                <a:close/>
              </a:path>
            </a:pathLst>
          </a:custGeom>
        </p:spPr>
        <p:txBody>
          <a:bodyPr wrap="square">
            <a:noAutofit/>
          </a:bodyPr>
          <a:p>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97" name=""/>
        <p:cNvGrpSpPr/>
        <p:nvPr/>
      </p:nvGrpSpPr>
      <p:grpSpPr>
        <a:xfrm>
          <a:off x="0" y="0"/>
          <a:ext cx="0" cy="0"/>
          <a:chOff x="0" y="0"/>
          <a:chExt cx="0" cy="0"/>
        </a:xfrm>
      </p:grpSpPr>
      <p:sp>
        <p:nvSpPr>
          <p:cNvPr id="1048795" name="图片占位符 5"/>
          <p:cNvSpPr>
            <a:spLocks noGrp="1"/>
          </p:cNvSpPr>
          <p:nvPr>
            <p:ph type="pic" sz="quarter" idx="10"/>
          </p:nvPr>
        </p:nvSpPr>
        <p:spPr>
          <a:xfrm>
            <a:off x="3200399" y="2426302"/>
            <a:ext cx="3162302" cy="2726122"/>
          </a:xfrm>
          <a:custGeom>
            <a:avLst/>
            <a:gdLst>
              <a:gd name="connsiteX0" fmla="*/ 681531 w 3162302"/>
              <a:gd name="connsiteY0" fmla="*/ 0 h 2726122"/>
              <a:gd name="connsiteX1" fmla="*/ 2480771 w 3162302"/>
              <a:gd name="connsiteY1" fmla="*/ 0 h 2726122"/>
              <a:gd name="connsiteX2" fmla="*/ 3162302 w 3162302"/>
              <a:gd name="connsiteY2" fmla="*/ 1363061 h 2726122"/>
              <a:gd name="connsiteX3" fmla="*/ 2480771 w 3162302"/>
              <a:gd name="connsiteY3" fmla="*/ 2726122 h 2726122"/>
              <a:gd name="connsiteX4" fmla="*/ 681531 w 3162302"/>
              <a:gd name="connsiteY4" fmla="*/ 2726122 h 2726122"/>
              <a:gd name="connsiteX5" fmla="*/ 0 w 3162302"/>
              <a:gd name="connsiteY5" fmla="*/ 1363061 h 27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2302" h="2726122">
                <a:moveTo>
                  <a:pt x="681531" y="0"/>
                </a:moveTo>
                <a:lnTo>
                  <a:pt x="2480771" y="0"/>
                </a:lnTo>
                <a:lnTo>
                  <a:pt x="3162302" y="1363061"/>
                </a:lnTo>
                <a:lnTo>
                  <a:pt x="2480771" y="2726122"/>
                </a:lnTo>
                <a:lnTo>
                  <a:pt x="681531" y="2726122"/>
                </a:lnTo>
                <a:lnTo>
                  <a:pt x="0" y="1363061"/>
                </a:lnTo>
                <a:close/>
              </a:path>
            </a:pathLst>
          </a:custGeom>
          <a:ln w="57150">
            <a:solidFill>
              <a:schemeClr val="accent1"/>
            </a:solidFill>
          </a:ln>
        </p:spPr>
        <p:txBody>
          <a:bodyPr wrap="square">
            <a:noAutofit/>
          </a:bodyPr>
          <a:p>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90" name=""/>
        <p:cNvGrpSpPr/>
        <p:nvPr/>
      </p:nvGrpSpPr>
      <p:grpSpPr>
        <a:xfrm>
          <a:off x="0" y="0"/>
          <a:ext cx="0" cy="0"/>
          <a:chOff x="0" y="0"/>
          <a:chExt cx="0" cy="0"/>
        </a:xfrm>
      </p:grpSpPr>
      <p:sp>
        <p:nvSpPr>
          <p:cNvPr id="1048763" name="图片占位符 9"/>
          <p:cNvSpPr>
            <a:spLocks noGrp="1"/>
          </p:cNvSpPr>
          <p:nvPr>
            <p:ph type="pic" sz="quarter" idx="10"/>
          </p:nvPr>
        </p:nvSpPr>
        <p:spPr>
          <a:xfrm>
            <a:off x="1558861" y="4441228"/>
            <a:ext cx="2854097" cy="1295888"/>
          </a:xfrm>
          <a:custGeom>
            <a:avLst/>
            <a:gdLst>
              <a:gd name="connsiteX0" fmla="*/ 0 w 2854097"/>
              <a:gd name="connsiteY0" fmla="*/ 0 h 1295888"/>
              <a:gd name="connsiteX1" fmla="*/ 2854097 w 2854097"/>
              <a:gd name="connsiteY1" fmla="*/ 0 h 1295888"/>
              <a:gd name="connsiteX2" fmla="*/ 2854097 w 2854097"/>
              <a:gd name="connsiteY2" fmla="*/ 1295888 h 1295888"/>
              <a:gd name="connsiteX3" fmla="*/ 0 w 2854097"/>
              <a:gd name="connsiteY3" fmla="*/ 1295888 h 1295888"/>
            </a:gdLst>
            <a:ahLst/>
            <a:cxnLst>
              <a:cxn ang="0">
                <a:pos x="connsiteX0" y="connsiteY0"/>
              </a:cxn>
              <a:cxn ang="0">
                <a:pos x="connsiteX1" y="connsiteY1"/>
              </a:cxn>
              <a:cxn ang="0">
                <a:pos x="connsiteX2" y="connsiteY2"/>
              </a:cxn>
              <a:cxn ang="0">
                <a:pos x="connsiteX3" y="connsiteY3"/>
              </a:cxn>
            </a:cxnLst>
            <a:rect l="l" t="t" r="r" b="b"/>
            <a:pathLst>
              <a:path w="2854097" h="1295888">
                <a:moveTo>
                  <a:pt x="0" y="0"/>
                </a:moveTo>
                <a:lnTo>
                  <a:pt x="2854097" y="0"/>
                </a:lnTo>
                <a:lnTo>
                  <a:pt x="2854097" y="1295888"/>
                </a:lnTo>
                <a:lnTo>
                  <a:pt x="0" y="1295888"/>
                </a:lnTo>
                <a:close/>
              </a:path>
            </a:pathLst>
          </a:custGeom>
        </p:spPr>
        <p:txBody>
          <a:bodyPr wrap="square">
            <a:noAutofit/>
          </a:bodyPr>
          <a:p>
            <a:endParaRPr altLang="en-US" lang="zh-CN"/>
          </a:p>
        </p:txBody>
      </p:sp>
      <p:sp>
        <p:nvSpPr>
          <p:cNvPr id="1048764" name="图片占位符 10"/>
          <p:cNvSpPr>
            <a:spLocks noGrp="1"/>
          </p:cNvSpPr>
          <p:nvPr>
            <p:ph type="pic" sz="quarter" idx="11"/>
          </p:nvPr>
        </p:nvSpPr>
        <p:spPr>
          <a:xfrm>
            <a:off x="4670218" y="4441228"/>
            <a:ext cx="2854097" cy="1295888"/>
          </a:xfrm>
          <a:custGeom>
            <a:avLst/>
            <a:gdLst>
              <a:gd name="connsiteX0" fmla="*/ 0 w 2854097"/>
              <a:gd name="connsiteY0" fmla="*/ 0 h 1295888"/>
              <a:gd name="connsiteX1" fmla="*/ 2854097 w 2854097"/>
              <a:gd name="connsiteY1" fmla="*/ 0 h 1295888"/>
              <a:gd name="connsiteX2" fmla="*/ 2854097 w 2854097"/>
              <a:gd name="connsiteY2" fmla="*/ 1295888 h 1295888"/>
              <a:gd name="connsiteX3" fmla="*/ 0 w 2854097"/>
              <a:gd name="connsiteY3" fmla="*/ 1295888 h 1295888"/>
            </a:gdLst>
            <a:ahLst/>
            <a:cxnLst>
              <a:cxn ang="0">
                <a:pos x="connsiteX0" y="connsiteY0"/>
              </a:cxn>
              <a:cxn ang="0">
                <a:pos x="connsiteX1" y="connsiteY1"/>
              </a:cxn>
              <a:cxn ang="0">
                <a:pos x="connsiteX2" y="connsiteY2"/>
              </a:cxn>
              <a:cxn ang="0">
                <a:pos x="connsiteX3" y="connsiteY3"/>
              </a:cxn>
            </a:cxnLst>
            <a:rect l="l" t="t" r="r" b="b"/>
            <a:pathLst>
              <a:path w="2854097" h="1295888">
                <a:moveTo>
                  <a:pt x="0" y="0"/>
                </a:moveTo>
                <a:lnTo>
                  <a:pt x="2854097" y="0"/>
                </a:lnTo>
                <a:lnTo>
                  <a:pt x="2854097" y="1295888"/>
                </a:lnTo>
                <a:lnTo>
                  <a:pt x="0" y="1295888"/>
                </a:lnTo>
                <a:close/>
              </a:path>
            </a:pathLst>
          </a:custGeom>
        </p:spPr>
        <p:txBody>
          <a:bodyPr wrap="square">
            <a:noAutofit/>
          </a:bodyPr>
          <a:p>
            <a:endParaRPr altLang="en-US" lang="zh-CN"/>
          </a:p>
        </p:txBody>
      </p:sp>
      <p:sp>
        <p:nvSpPr>
          <p:cNvPr id="1048765" name="图片占位符 11"/>
          <p:cNvSpPr>
            <a:spLocks noGrp="1"/>
          </p:cNvSpPr>
          <p:nvPr>
            <p:ph type="pic" sz="quarter" idx="12"/>
          </p:nvPr>
        </p:nvSpPr>
        <p:spPr>
          <a:xfrm>
            <a:off x="7781575" y="4441228"/>
            <a:ext cx="2854097" cy="1295888"/>
          </a:xfrm>
          <a:custGeom>
            <a:avLst/>
            <a:gdLst>
              <a:gd name="connsiteX0" fmla="*/ 0 w 2854097"/>
              <a:gd name="connsiteY0" fmla="*/ 0 h 1295888"/>
              <a:gd name="connsiteX1" fmla="*/ 2854097 w 2854097"/>
              <a:gd name="connsiteY1" fmla="*/ 0 h 1295888"/>
              <a:gd name="connsiteX2" fmla="*/ 2854097 w 2854097"/>
              <a:gd name="connsiteY2" fmla="*/ 1295888 h 1295888"/>
              <a:gd name="connsiteX3" fmla="*/ 0 w 2854097"/>
              <a:gd name="connsiteY3" fmla="*/ 1295888 h 1295888"/>
            </a:gdLst>
            <a:ahLst/>
            <a:cxnLst>
              <a:cxn ang="0">
                <a:pos x="connsiteX0" y="connsiteY0"/>
              </a:cxn>
              <a:cxn ang="0">
                <a:pos x="connsiteX1" y="connsiteY1"/>
              </a:cxn>
              <a:cxn ang="0">
                <a:pos x="connsiteX2" y="connsiteY2"/>
              </a:cxn>
              <a:cxn ang="0">
                <a:pos x="connsiteX3" y="connsiteY3"/>
              </a:cxn>
            </a:cxnLst>
            <a:rect l="l" t="t" r="r" b="b"/>
            <a:pathLst>
              <a:path w="2854097" h="1295888">
                <a:moveTo>
                  <a:pt x="0" y="0"/>
                </a:moveTo>
                <a:lnTo>
                  <a:pt x="2854097" y="0"/>
                </a:lnTo>
                <a:lnTo>
                  <a:pt x="2854097" y="1295888"/>
                </a:lnTo>
                <a:lnTo>
                  <a:pt x="0" y="1295888"/>
                </a:lnTo>
                <a:close/>
              </a:path>
            </a:pathLst>
          </a:custGeom>
        </p:spPr>
        <p:txBody>
          <a:bodyPr wrap="square">
            <a:noAutofit/>
          </a:bodyPr>
          <a:p>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80"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88" name=""/>
        <p:cNvGrpSpPr/>
        <p:nvPr/>
      </p:nvGrpSpPr>
      <p:grpSpPr>
        <a:xfrm>
          <a:off x="0" y="0"/>
          <a:ext cx="0" cy="0"/>
          <a:chOff x="0" y="0"/>
          <a:chExt cx="0" cy="0"/>
        </a:xfrm>
      </p:grpSpPr>
      <p:sp>
        <p:nvSpPr>
          <p:cNvPr id="1048759" name="文本框 6"/>
          <p:cNvSpPr txBox="1"/>
          <p:nvPr userDrawn="1"/>
        </p:nvSpPr>
        <p:spPr>
          <a:xfrm>
            <a:off x="4318000" y="2971800"/>
            <a:ext cx="3556000" cy="229870"/>
          </a:xfrm>
          <a:prstGeom prst="rect"/>
          <a:noFill/>
        </p:spPr>
        <p:txBody>
          <a:bodyPr rtlCol="0" wrap="square">
            <a:spAutoFit/>
          </a:bodyPr>
          <a:p>
            <a:r>
              <a:rPr altLang="en-US" dirty="0" sz="300" lang="zh-CN">
                <a:solidFill>
                  <a:schemeClr val="bg1"/>
                </a:solidFill>
                <a:latin typeface="微软雅黑" panose="020B0503020204020204" charset="-122"/>
                <a:ea typeface="微软雅黑" panose="020B0503020204020204" charset="-122"/>
                <a:sym typeface="+mn-ea"/>
              </a:rPr>
              <a:t>感谢您下载包图网平台上提供的</a:t>
            </a:r>
            <a:r>
              <a:rPr altLang="zh-CN" dirty="0" sz="300" lang="en-US">
                <a:solidFill>
                  <a:schemeClr val="bg1"/>
                </a:solidFill>
                <a:latin typeface="微软雅黑" panose="020B0503020204020204" charset="-122"/>
                <a:ea typeface="微软雅黑" panose="020B0503020204020204" charset="-122"/>
                <a:sym typeface="+mn-ea"/>
              </a:rPr>
              <a:t>PPT</a:t>
            </a:r>
            <a:r>
              <a:rPr altLang="en-US" dirty="0" sz="300" lang="zh-CN">
                <a:solidFill>
                  <a:schemeClr val="bg1"/>
                </a:solidFill>
                <a:latin typeface="微软雅黑" panose="020B0503020204020204" charset="-122"/>
                <a:ea typeface="微软雅黑" panose="020B0503020204020204" charset="-122"/>
                <a:sym typeface="+mn-ea"/>
              </a:rPr>
              <a:t>作品，为了您和包图网以及原创作者的利益，请勿复制、传播、销售，否则将承担法律责任！包图网将对作品进行维权，按照传播下载次数进行十倍的索取赔偿！</a:t>
            </a:r>
          </a:p>
          <a:p>
            <a:r>
              <a:rPr altLang="zh-CN" dirty="0" sz="600" lang="en-US">
                <a:solidFill>
                  <a:schemeClr val="bg1"/>
                </a:solidFill>
                <a:latin typeface="微软雅黑" panose="020B0503020204020204" charset="-122"/>
                <a:ea typeface="微软雅黑" panose="020B0503020204020204" charset="-122"/>
                <a:sym typeface="+mn-ea"/>
              </a:rPr>
              <a:t>ibaotu.com</a:t>
            </a:r>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标题和内容">
    <p:spTree>
      <p:nvGrpSpPr>
        <p:cNvPr id="92" name=""/>
        <p:cNvGrpSpPr/>
        <p:nvPr/>
      </p:nvGrpSpPr>
      <p:grpSpPr>
        <a:xfrm>
          <a:off x="0" y="0"/>
          <a:ext cx="0" cy="0"/>
          <a:chOff x="0" y="0"/>
          <a:chExt cx="0" cy="0"/>
        </a:xfrm>
      </p:grpSpPr>
      <p:sp>
        <p:nvSpPr>
          <p:cNvPr id="1048770" name="标题 1"/>
          <p:cNvSpPr>
            <a:spLocks noGrp="1"/>
          </p:cNvSpPr>
          <p:nvPr>
            <p:ph type="title"/>
          </p:nvPr>
        </p:nvSpPr>
        <p:spPr/>
        <p:txBody>
          <a:bodyPr/>
          <a:p>
            <a:r>
              <a:rPr altLang="en-US" lang="zh-CN"/>
              <a:t>单击此处编辑母版标题样式</a:t>
            </a:r>
          </a:p>
        </p:txBody>
      </p:sp>
      <p:sp>
        <p:nvSpPr>
          <p:cNvPr id="1048771" name="内容占位符 2"/>
          <p:cNvSpPr>
            <a:spLocks noGrp="1"/>
          </p:cNvSpPr>
          <p:nvPr>
            <p:ph idx="1" hasCustomPrompt="1"/>
          </p:nvPr>
        </p:nvSpPr>
        <p:spPr/>
        <p:txBody>
          <a:bodyPr/>
          <a:p>
            <a:pPr lvl="0"/>
            <a:r>
              <a:rPr altLang="en-US" lang="zh-CN"/>
              <a:t>编辑母版文本样式</a:t>
            </a:r>
          </a:p>
          <a:p>
            <a:pPr lvl="1"/>
            <a:r>
              <a:rPr altLang="en-US" lang="zh-CN"/>
              <a:t>第二级</a:t>
            </a:r>
          </a:p>
          <a:p>
            <a:pPr lvl="2"/>
            <a:r>
              <a:rPr altLang="en-US" lang="zh-CN"/>
              <a:t>第三级</a:t>
            </a:r>
          </a:p>
          <a:p>
            <a:pPr lvl="3"/>
            <a:r>
              <a:rPr altLang="en-US" lang="zh-CN"/>
              <a:t>第四级</a:t>
            </a:r>
          </a:p>
          <a:p>
            <a:pPr lvl="4"/>
            <a:r>
              <a:rPr altLang="en-US" lang="zh-CN"/>
              <a:t>第五级</a:t>
            </a:r>
          </a:p>
        </p:txBody>
      </p:sp>
      <p:sp>
        <p:nvSpPr>
          <p:cNvPr id="1048772" name="日期占位符 3"/>
          <p:cNvSpPr>
            <a:spLocks noGrp="1"/>
          </p:cNvSpPr>
          <p:nvPr>
            <p:ph type="dt" sz="half" idx="10"/>
          </p:nvPr>
        </p:nvSpPr>
        <p:spPr/>
        <p:txBody>
          <a:bodyPr/>
          <a:p>
            <a:fld id="{E83B1FF7-CFBD-4262-9BCB-853F1F13E621}" type="datetimeFigureOut">
              <a:rPr altLang="en-US" lang="zh-CN" smtClean="0"/>
              <a:t>2019/1/7</a:t>
            </a:fld>
            <a:endParaRPr altLang="en-US" lang="zh-CN"/>
          </a:p>
        </p:txBody>
      </p:sp>
      <p:sp>
        <p:nvSpPr>
          <p:cNvPr id="1048773" name="页脚占位符 4"/>
          <p:cNvSpPr>
            <a:spLocks noGrp="1"/>
          </p:cNvSpPr>
          <p:nvPr>
            <p:ph type="ftr" sz="quarter" idx="11"/>
          </p:nvPr>
        </p:nvSpPr>
        <p:spPr/>
        <p:txBody>
          <a:bodyPr/>
          <a:p>
            <a:endParaRPr altLang="en-US" lang="zh-CN"/>
          </a:p>
        </p:txBody>
      </p:sp>
      <p:sp>
        <p:nvSpPr>
          <p:cNvPr id="1048774" name="灯片编号占位符 5"/>
          <p:cNvSpPr>
            <a:spLocks noGrp="1"/>
          </p:cNvSpPr>
          <p:nvPr>
            <p:ph type="sldNum" sz="quarter" idx="12"/>
          </p:nvPr>
        </p:nvSpPr>
        <p:spPr/>
        <p:txBody>
          <a:bodyPr/>
          <a:p>
            <a:fld id="{1AFD9D3C-CA18-4FBF-8984-00FF4E3C4A1A}" type="slidenum">
              <a:rPr altLang="en-US" lang="zh-CN" smtClean="0"/>
              <a:t>‹#›</a:t>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type="title">
  <p:cSld name="标题幻灯片">
    <p:bg>
      <p:bgPr>
        <a:solidFill>
          <a:schemeClr val="bg1"/>
        </a:solidFill>
      </p:bgPr>
    </p:bg>
    <p:spTree>
      <p:nvGrpSpPr>
        <p:cNvPr id="24" name=""/>
        <p:cNvGrpSpPr/>
        <p:nvPr/>
      </p:nvGrpSpPr>
      <p:grpSpPr>
        <a:xfrm>
          <a:off x="0" y="0"/>
          <a:ext cx="0" cy="0"/>
          <a:chOff x="0" y="0"/>
          <a:chExt cx="0" cy="0"/>
        </a:xfrm>
      </p:grpSpPr>
      <p:sp>
        <p:nvSpPr>
          <p:cNvPr id="1048582" name="直角三角形 18"/>
          <p:cNvSpPr/>
          <p:nvPr/>
        </p:nvSpPr>
        <p:spPr>
          <a:xfrm rot="5400000">
            <a:off x="0" y="0"/>
            <a:ext cx="4976949" cy="4976949"/>
          </a:xfrm>
          <a:prstGeom prst="rtTriangle"/>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noAutofit/>
          </a:bodyPr>
          <a:p>
            <a:pPr algn="ctr"/>
            <a:endParaRPr altLang="en-US" sz="1800" lang="zh-CN">
              <a:solidFill>
                <a:schemeClr val="accent1"/>
              </a:solidFill>
            </a:endParaRPr>
          </a:p>
        </p:txBody>
      </p:sp>
      <p:sp>
        <p:nvSpPr>
          <p:cNvPr id="1048583" name="任意多边形: 形状 19"/>
          <p:cNvSpPr/>
          <p:nvPr/>
        </p:nvSpPr>
        <p:spPr>
          <a:xfrm rot="2700000">
            <a:off x="-850461" y="895512"/>
            <a:ext cx="3531143" cy="1319349"/>
          </a:xfrm>
          <a:custGeom>
            <a:avLst/>
            <a:gdLst>
              <a:gd name="connsiteX0" fmla="*/ 0 w 2648357"/>
              <a:gd name="connsiteY0" fmla="*/ 169409 h 989512"/>
              <a:gd name="connsiteX1" fmla="*/ 169410 w 2648357"/>
              <a:gd name="connsiteY1" fmla="*/ 0 h 989512"/>
              <a:gd name="connsiteX2" fmla="*/ 2648357 w 2648357"/>
              <a:gd name="connsiteY2" fmla="*/ 0 h 989512"/>
              <a:gd name="connsiteX3" fmla="*/ 2648357 w 2648357"/>
              <a:gd name="connsiteY3" fmla="*/ 989512 h 989512"/>
              <a:gd name="connsiteX4" fmla="*/ 820103 w 2648357"/>
              <a:gd name="connsiteY4" fmla="*/ 989512 h 98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8357" h="989512">
                <a:moveTo>
                  <a:pt x="0" y="169409"/>
                </a:moveTo>
                <a:lnTo>
                  <a:pt x="169410" y="0"/>
                </a:lnTo>
                <a:lnTo>
                  <a:pt x="2648357" y="0"/>
                </a:lnTo>
                <a:lnTo>
                  <a:pt x="2648357" y="989512"/>
                </a:lnTo>
                <a:lnTo>
                  <a:pt x="820103" y="98951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noAutofit/>
          </a:bodyPr>
          <a:p>
            <a:pPr algn="ctr"/>
            <a:endParaRPr altLang="en-US" dirty="0" sz="1800" lang="zh-CN">
              <a:solidFill>
                <a:schemeClr val="accent1"/>
              </a:solidFill>
            </a:endParaRPr>
          </a:p>
        </p:txBody>
      </p:sp>
      <p:sp>
        <p:nvSpPr>
          <p:cNvPr id="1048584" name="任意多边形: 形状 20"/>
          <p:cNvSpPr/>
          <p:nvPr/>
        </p:nvSpPr>
        <p:spPr>
          <a:xfrm rot="18900000">
            <a:off x="-1057015" y="4370486"/>
            <a:ext cx="3792096" cy="1414869"/>
          </a:xfrm>
          <a:custGeom>
            <a:avLst/>
            <a:gdLst>
              <a:gd name="connsiteX0" fmla="*/ 2791084 w 2791084"/>
              <a:gd name="connsiteY0" fmla="*/ 0 h 989512"/>
              <a:gd name="connsiteX1" fmla="*/ 2791084 w 2791084"/>
              <a:gd name="connsiteY1" fmla="*/ 989512 h 989512"/>
              <a:gd name="connsiteX2" fmla="*/ 0 w 2791084"/>
              <a:gd name="connsiteY2" fmla="*/ 989512 h 989512"/>
              <a:gd name="connsiteX3" fmla="*/ 989512 w 2791084"/>
              <a:gd name="connsiteY3" fmla="*/ 0 h 989512"/>
            </a:gdLst>
            <a:ahLst/>
            <a:cxnLst>
              <a:cxn ang="0">
                <a:pos x="connsiteX0" y="connsiteY0"/>
              </a:cxn>
              <a:cxn ang="0">
                <a:pos x="connsiteX1" y="connsiteY1"/>
              </a:cxn>
              <a:cxn ang="0">
                <a:pos x="connsiteX2" y="connsiteY2"/>
              </a:cxn>
              <a:cxn ang="0">
                <a:pos x="connsiteX3" y="connsiteY3"/>
              </a:cxn>
            </a:cxnLst>
            <a:rect l="l" t="t" r="r" b="b"/>
            <a:pathLst>
              <a:path w="2791084" h="989512">
                <a:moveTo>
                  <a:pt x="2791084" y="0"/>
                </a:moveTo>
                <a:lnTo>
                  <a:pt x="2791084" y="989512"/>
                </a:lnTo>
                <a:lnTo>
                  <a:pt x="0" y="989512"/>
                </a:lnTo>
                <a:lnTo>
                  <a:pt x="98951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noAutofit/>
          </a:bodyPr>
          <a:p>
            <a:pPr algn="ctr"/>
            <a:endParaRPr altLang="en-US" sz="1800" lang="zh-CN">
              <a:solidFill>
                <a:schemeClr val="accent1"/>
              </a:solidFill>
            </a:endParaRPr>
          </a:p>
        </p:txBody>
      </p:sp>
      <p:sp>
        <p:nvSpPr>
          <p:cNvPr id="1048585" name="直角三角形 21"/>
          <p:cNvSpPr/>
          <p:nvPr/>
        </p:nvSpPr>
        <p:spPr>
          <a:xfrm rot="2700000">
            <a:off x="1969709" y="2608984"/>
            <a:ext cx="1316811" cy="1304845"/>
          </a:xfrm>
          <a:prstGeom prst="rtTriangle"/>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noAutofit/>
          </a:bodyPr>
          <a:p>
            <a:pPr algn="ctr"/>
            <a:endParaRPr altLang="en-US" sz="1800" lang="zh-CN">
              <a:solidFill>
                <a:schemeClr val="accent1"/>
              </a:solidFill>
            </a:endParaRPr>
          </a:p>
        </p:txBody>
      </p:sp>
      <p:sp>
        <p:nvSpPr>
          <p:cNvPr id="1048586" name="等腰三角形 22"/>
          <p:cNvSpPr/>
          <p:nvPr/>
        </p:nvSpPr>
        <p:spPr>
          <a:xfrm>
            <a:off x="-48682" y="4185099"/>
            <a:ext cx="5993305" cy="2700285"/>
          </a:xfrm>
          <a:prstGeom prst="triangle">
            <a:avLst>
              <a:gd name="adj" fmla="val 44508"/>
            </a:avLst>
          </a:prstGeom>
          <a:blipFill>
            <a:blip xmlns:r="http://schemas.openxmlformats.org/officeDocument/2006/relationships"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60960" compatLnSpc="1" forceAA="0" fromWordArt="0" horzOverflow="overflow" lIns="121920" numCol="1" rIns="121920" rot="0" rtlCol="0" spcCol="0" spcFirstLastPara="0" tIns="60960" vert="horz" vertOverflow="overflow" wrap="square">
            <a:noAutofit/>
          </a:bodyPr>
          <a:p>
            <a:pPr algn="ctr"/>
            <a:endParaRPr altLang="en-US" dirty="0" sz="3200" lang="zh-CN">
              <a:solidFill>
                <a:schemeClr val="accent1"/>
              </a:solidFill>
            </a:endParaRPr>
          </a:p>
        </p:txBody>
      </p:sp>
      <p:sp>
        <p:nvSpPr>
          <p:cNvPr id="1048587" name="日期占位符 3"/>
          <p:cNvSpPr>
            <a:spLocks noGrp="1"/>
          </p:cNvSpPr>
          <p:nvPr>
            <p:ph type="dt" sz="half" idx="10"/>
          </p:nvPr>
        </p:nvSpPr>
        <p:spPr/>
        <p:txBody>
          <a:bodyPr/>
          <a:p>
            <a:fld id="{760FBDFE-C587-4B4C-A407-44438C67B59E}" type="datetimeFigureOut">
              <a:rPr altLang="en-US" lang="zh-CN" smtClean="0"/>
              <a:t>2019/1/7</a:t>
            </a:fld>
            <a:endParaRPr altLang="en-US" lang="zh-CN"/>
          </a:p>
        </p:txBody>
      </p:sp>
      <p:sp>
        <p:nvSpPr>
          <p:cNvPr id="1048588" name="页脚占位符 4"/>
          <p:cNvSpPr>
            <a:spLocks noGrp="1"/>
          </p:cNvSpPr>
          <p:nvPr>
            <p:ph type="ftr" sz="quarter" idx="11"/>
          </p:nvPr>
        </p:nvSpPr>
        <p:spPr/>
        <p:txBody>
          <a:bodyPr/>
          <a:p>
            <a:endParaRPr altLang="en-US" lang="zh-CN"/>
          </a:p>
        </p:txBody>
      </p:sp>
      <p:sp>
        <p:nvSpPr>
          <p:cNvPr id="1048589" name="灯片编号占位符 5"/>
          <p:cNvSpPr>
            <a:spLocks noGrp="1"/>
          </p:cNvSpPr>
          <p:nvPr>
            <p:ph type="sldNum" sz="quarter" idx="12"/>
          </p:nvPr>
        </p:nvSpPr>
        <p:spPr/>
        <p:txBody>
          <a:bodyPr/>
          <a:p>
            <a:fld id="{49AE70B2-8BF9-45C0-BB95-33D1B9D3A854}" type="slidenum">
              <a:rPr altLang="en-US" lang="zh-CN" smtClean="0"/>
              <a:t>‹#›</a:t>
            </a:fld>
            <a:endParaRPr altLang="en-US" lang="zh-CN"/>
          </a:p>
        </p:txBody>
      </p:sp>
      <p:sp>
        <p:nvSpPr>
          <p:cNvPr id="1048590" name="标题 1"/>
          <p:cNvSpPr>
            <a:spLocks noGrp="1"/>
          </p:cNvSpPr>
          <p:nvPr>
            <p:ph type="ctrTitle" hasCustomPrompt="1"/>
          </p:nvPr>
        </p:nvSpPr>
        <p:spPr>
          <a:xfrm>
            <a:off x="3627018" y="3475009"/>
            <a:ext cx="8301630" cy="817863"/>
          </a:xfrm>
          <a:noFill/>
        </p:spPr>
        <p:txBody>
          <a:bodyPr anchor="b">
            <a:normAutofit/>
          </a:bodyPr>
          <a:lstStyle>
            <a:lvl1pPr algn="ctr">
              <a:defRPr b="1" sz="4400">
                <a:solidFill>
                  <a:schemeClr val="tx2"/>
                </a:solidFill>
              </a:defRPr>
            </a:lvl1pPr>
          </a:lstStyle>
          <a:p>
            <a:r>
              <a:rPr altLang="en-US" dirty="0" lang="zh-CN"/>
              <a:t>单击此处编辑标题</a:t>
            </a:r>
          </a:p>
        </p:txBody>
      </p:sp>
      <p:sp>
        <p:nvSpPr>
          <p:cNvPr id="1048591" name="副标题 2"/>
          <p:cNvSpPr>
            <a:spLocks noGrp="1"/>
          </p:cNvSpPr>
          <p:nvPr>
            <p:ph type="subTitle" idx="1"/>
          </p:nvPr>
        </p:nvSpPr>
        <p:spPr>
          <a:xfrm>
            <a:off x="3627018" y="4332291"/>
            <a:ext cx="8301630" cy="854648"/>
          </a:xfrm>
          <a:noFill/>
        </p:spPr>
        <p:txBody>
          <a:bodyPr/>
          <a:lstStyle>
            <a:lvl1pPr algn="ctr" indent="0" marL="0">
              <a:buNone/>
              <a:defRPr b="1" sz="2400">
                <a:solidFill>
                  <a:schemeClr val="tx2"/>
                </a:solidFill>
                <a:latin typeface="+mj-ea"/>
                <a:ea typeface="+mj-ea"/>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单击此处编辑母版副标题样式</a:t>
            </a:r>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type="obj">
  <p:cSld name="标题和内容">
    <p:spTree>
      <p:nvGrpSpPr>
        <p:cNvPr id="73" name=""/>
        <p:cNvGrpSpPr/>
        <p:nvPr/>
      </p:nvGrpSpPr>
      <p:grpSpPr>
        <a:xfrm>
          <a:off x="0" y="0"/>
          <a:ext cx="0" cy="0"/>
          <a:chOff x="0" y="0"/>
          <a:chExt cx="0" cy="0"/>
        </a:xfrm>
      </p:grpSpPr>
      <p:sp>
        <p:nvSpPr>
          <p:cNvPr id="1048684" name="标题 1"/>
          <p:cNvSpPr>
            <a:spLocks noGrp="1"/>
          </p:cNvSpPr>
          <p:nvPr>
            <p:ph type="title"/>
          </p:nvPr>
        </p:nvSpPr>
        <p:spPr/>
        <p:txBody>
          <a:bodyPr/>
          <a:lstStyle>
            <a:lvl1pPr>
              <a:defRPr>
                <a:solidFill>
                  <a:schemeClr val="tx2"/>
                </a:solidFill>
              </a:defRPr>
            </a:lvl1pPr>
          </a:lstStyle>
          <a:p>
            <a:r>
              <a:rPr altLang="en-US" dirty="0" lang="zh-CN"/>
              <a:t>单击此处编辑母版标题样式</a:t>
            </a:r>
          </a:p>
        </p:txBody>
      </p:sp>
      <p:sp>
        <p:nvSpPr>
          <p:cNvPr id="1048685" name="内容占位符 2"/>
          <p:cNvSpPr>
            <a:spLocks noGrp="1"/>
          </p:cNvSpPr>
          <p:nvPr>
            <p:ph idx="1"/>
          </p:nvPr>
        </p:nvSpPr>
        <p:spPr/>
        <p:txBody>
          <a:bodyPr/>
          <a:p>
            <a:pPr lvl="0"/>
            <a:r>
              <a:rPr altLang="en-US" dirty="0" lang="zh-CN"/>
              <a:t>单击此处编辑母版文本样式</a:t>
            </a:r>
          </a:p>
          <a:p>
            <a:pPr lvl="1"/>
            <a:r>
              <a:rPr altLang="en-US" dirty="0" lang="zh-CN"/>
              <a:t>第二级</a:t>
            </a:r>
          </a:p>
          <a:p>
            <a:pPr lvl="2"/>
            <a:r>
              <a:rPr altLang="en-US" dirty="0" lang="zh-CN"/>
              <a:t>第三级</a:t>
            </a:r>
          </a:p>
          <a:p>
            <a:pPr lvl="3"/>
            <a:r>
              <a:rPr altLang="en-US" dirty="0" lang="zh-CN"/>
              <a:t>第四级</a:t>
            </a:r>
          </a:p>
          <a:p>
            <a:pPr lvl="4"/>
            <a:r>
              <a:rPr altLang="en-US" dirty="0" lang="zh-CN"/>
              <a:t>第五级</a:t>
            </a:r>
          </a:p>
        </p:txBody>
      </p:sp>
      <p:sp>
        <p:nvSpPr>
          <p:cNvPr id="1048686" name="日期占位符 3"/>
          <p:cNvSpPr>
            <a:spLocks noGrp="1"/>
          </p:cNvSpPr>
          <p:nvPr>
            <p:ph type="dt" sz="half" idx="10"/>
          </p:nvPr>
        </p:nvSpPr>
        <p:spPr/>
        <p:txBody>
          <a:bodyPr/>
          <a:p>
            <a:fld id="{760FBDFE-C587-4B4C-A407-44438C67B59E}" type="datetimeFigureOut">
              <a:rPr altLang="en-US" lang="zh-CN" smtClean="0"/>
              <a:t>2019/1/7</a:t>
            </a:fld>
            <a:endParaRPr altLang="en-US" lang="zh-CN"/>
          </a:p>
        </p:txBody>
      </p:sp>
      <p:sp>
        <p:nvSpPr>
          <p:cNvPr id="1048687" name="页脚占位符 4"/>
          <p:cNvSpPr>
            <a:spLocks noGrp="1"/>
          </p:cNvSpPr>
          <p:nvPr>
            <p:ph type="ftr" sz="quarter" idx="11"/>
          </p:nvPr>
        </p:nvSpPr>
        <p:spPr/>
        <p:txBody>
          <a:bodyPr/>
          <a:p>
            <a:endParaRPr altLang="en-US" lang="zh-CN"/>
          </a:p>
        </p:txBody>
      </p:sp>
      <p:sp>
        <p:nvSpPr>
          <p:cNvPr id="1048688" name="灯片编号占位符 5"/>
          <p:cNvSpPr>
            <a:spLocks noGrp="1"/>
          </p:cNvSpPr>
          <p:nvPr>
            <p:ph type="sldNum" sz="quarter" idx="12"/>
          </p:nvPr>
        </p:nvSpPr>
        <p:spPr/>
        <p:txBody>
          <a:bodyPr/>
          <a:p>
            <a:fld id="{49AE70B2-8BF9-45C0-BB95-33D1B9D3A854}" type="slidenum">
              <a:rPr altLang="en-US" lang="zh-CN" smtClean="0"/>
              <a:t>‹#›</a:t>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type="secHead">
  <p:cSld name="节标题">
    <p:bg>
      <p:bgPr>
        <a:solidFill>
          <a:schemeClr val="bg1"/>
        </a:solidFill>
      </p:bgPr>
    </p:bg>
    <p:spTree>
      <p:nvGrpSpPr>
        <p:cNvPr id="74" name=""/>
        <p:cNvGrpSpPr/>
        <p:nvPr/>
      </p:nvGrpSpPr>
      <p:grpSpPr>
        <a:xfrm>
          <a:off x="0" y="0"/>
          <a:ext cx="0" cy="0"/>
          <a:chOff x="0" y="0"/>
          <a:chExt cx="0" cy="0"/>
        </a:xfrm>
      </p:grpSpPr>
      <p:sp>
        <p:nvSpPr>
          <p:cNvPr id="1048689" name="矩形 3"/>
          <p:cNvSpPr/>
          <p:nvPr/>
        </p:nvSpPr>
        <p:spPr>
          <a:xfrm>
            <a:off x="6" y="0"/>
            <a:ext cx="9225113" cy="6858000"/>
          </a:xfrm>
          <a:custGeom>
            <a:avLst/>
            <a:gdLst>
              <a:gd name="connsiteX0" fmla="*/ 0 w 6918835"/>
              <a:gd name="connsiteY0" fmla="*/ 0 h 3891845"/>
              <a:gd name="connsiteX1" fmla="*/ 6918835 w 6918835"/>
              <a:gd name="connsiteY1" fmla="*/ 0 h 3891845"/>
              <a:gd name="connsiteX2" fmla="*/ 6918835 w 6918835"/>
              <a:gd name="connsiteY2" fmla="*/ 3891845 h 3891845"/>
              <a:gd name="connsiteX3" fmla="*/ 0 w 6918835"/>
              <a:gd name="connsiteY3" fmla="*/ 3891845 h 3891845"/>
              <a:gd name="connsiteX4" fmla="*/ 0 w 6918835"/>
              <a:gd name="connsiteY4" fmla="*/ 0 h 3891845"/>
              <a:gd name="connsiteX0-1" fmla="*/ 0 w 6918835"/>
              <a:gd name="connsiteY0-2" fmla="*/ 0 h 3891845"/>
              <a:gd name="connsiteX1-3" fmla="*/ 6918835 w 6918835"/>
              <a:gd name="connsiteY1-4" fmla="*/ 0 h 3891845"/>
              <a:gd name="connsiteX2-5" fmla="*/ 0 w 6918835"/>
              <a:gd name="connsiteY2-6" fmla="*/ 3891845 h 3891845"/>
              <a:gd name="connsiteX3-7" fmla="*/ 0 w 6918835"/>
              <a:gd name="connsiteY3-8" fmla="*/ 0 h 3891845"/>
            </a:gdLst>
            <a:ahLst/>
            <a:cxnLst>
              <a:cxn ang="0">
                <a:pos x="connsiteX0-1" y="connsiteY0-2"/>
              </a:cxn>
              <a:cxn ang="0">
                <a:pos x="connsiteX1-3" y="connsiteY1-4"/>
              </a:cxn>
              <a:cxn ang="0">
                <a:pos x="connsiteX2-5" y="connsiteY2-6"/>
              </a:cxn>
              <a:cxn ang="0">
                <a:pos x="connsiteX3-7" y="connsiteY3-8"/>
              </a:cxn>
            </a:cxnLst>
            <a:rect l="l" t="t" r="r" b="b"/>
            <a:pathLst>
              <a:path w="6918835" h="3891845">
                <a:moveTo>
                  <a:pt x="0" y="0"/>
                </a:moveTo>
                <a:lnTo>
                  <a:pt x="6918835" y="0"/>
                </a:lnTo>
                <a:lnTo>
                  <a:pt x="0" y="3891845"/>
                </a:lnTo>
                <a:lnTo>
                  <a:pt x="0" y="0"/>
                </a:lnTo>
                <a:close/>
              </a:path>
            </a:pathLst>
          </a:custGeom>
          <a:blipFill rotWithShape="1" dpi="0">
            <a:blip xmlns:r="http://schemas.openxmlformats.org/officeDocument/2006/relationships"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3200" lang="zh-CN">
              <a:cs typeface="+mn-ea"/>
              <a:sym typeface="+mn-lt"/>
            </a:endParaRPr>
          </a:p>
        </p:txBody>
      </p:sp>
      <p:sp>
        <p:nvSpPr>
          <p:cNvPr id="1048690" name="矩形 16"/>
          <p:cNvSpPr/>
          <p:nvPr/>
        </p:nvSpPr>
        <p:spPr>
          <a:xfrm flipH="1">
            <a:off x="0" y="2515019"/>
            <a:ext cx="5423925" cy="4347103"/>
          </a:xfrm>
          <a:custGeom>
            <a:avLst/>
            <a:gdLst>
              <a:gd name="connsiteX0" fmla="*/ 0 w 6918835"/>
              <a:gd name="connsiteY0" fmla="*/ 0 h 3891845"/>
              <a:gd name="connsiteX1" fmla="*/ 6918835 w 6918835"/>
              <a:gd name="connsiteY1" fmla="*/ 0 h 3891845"/>
              <a:gd name="connsiteX2" fmla="*/ 6918835 w 6918835"/>
              <a:gd name="connsiteY2" fmla="*/ 3891845 h 3891845"/>
              <a:gd name="connsiteX3" fmla="*/ 0 w 6918835"/>
              <a:gd name="connsiteY3" fmla="*/ 3891845 h 3891845"/>
              <a:gd name="connsiteX4" fmla="*/ 0 w 6918835"/>
              <a:gd name="connsiteY4" fmla="*/ 0 h 3891845"/>
              <a:gd name="connsiteX0-1" fmla="*/ 0 w 6918835"/>
              <a:gd name="connsiteY0-2" fmla="*/ 3891845 h 3891845"/>
              <a:gd name="connsiteX1-3" fmla="*/ 6918835 w 6918835"/>
              <a:gd name="connsiteY1-4" fmla="*/ 0 h 3891845"/>
              <a:gd name="connsiteX2-5" fmla="*/ 6918835 w 6918835"/>
              <a:gd name="connsiteY2-6" fmla="*/ 3891845 h 3891845"/>
              <a:gd name="connsiteX3-7" fmla="*/ 0 w 6918835"/>
              <a:gd name="connsiteY3-8" fmla="*/ 3891845 h 3891845"/>
            </a:gdLst>
            <a:ahLst/>
            <a:cxnLst>
              <a:cxn ang="0">
                <a:pos x="connsiteX0-1" y="connsiteY0-2"/>
              </a:cxn>
              <a:cxn ang="0">
                <a:pos x="connsiteX1-3" y="connsiteY1-4"/>
              </a:cxn>
              <a:cxn ang="0">
                <a:pos x="connsiteX2-5" y="connsiteY2-6"/>
              </a:cxn>
              <a:cxn ang="0">
                <a:pos x="connsiteX3-7" y="connsiteY3-8"/>
              </a:cxn>
            </a:cxnLst>
            <a:rect l="l" t="t" r="r" b="b"/>
            <a:pathLst>
              <a:path w="6918835" h="3891845">
                <a:moveTo>
                  <a:pt x="0" y="3891845"/>
                </a:moveTo>
                <a:lnTo>
                  <a:pt x="6918835" y="0"/>
                </a:lnTo>
                <a:lnTo>
                  <a:pt x="6918835" y="3891845"/>
                </a:lnTo>
                <a:lnTo>
                  <a:pt x="0" y="3891845"/>
                </a:lnTo>
                <a:close/>
              </a:path>
            </a:pathLst>
          </a:custGeom>
          <a:solidFill>
            <a:srgbClr val="FEAA1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3200" lang="zh-CN">
              <a:cs typeface="+mn-ea"/>
              <a:sym typeface="+mn-lt"/>
            </a:endParaRPr>
          </a:p>
        </p:txBody>
      </p:sp>
      <p:sp>
        <p:nvSpPr>
          <p:cNvPr id="1048691" name="等腰三角形 11"/>
          <p:cNvSpPr/>
          <p:nvPr/>
        </p:nvSpPr>
        <p:spPr>
          <a:xfrm flipH="1">
            <a:off x="5" y="4773149"/>
            <a:ext cx="5423920" cy="2084851"/>
          </a:xfrm>
          <a:prstGeom prst="triangle">
            <a:avLst>
              <a:gd name="adj" fmla="val 47930"/>
            </a:avLst>
          </a:prstGeom>
          <a:solidFill>
            <a:srgbClr val="424F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3200" lang="zh-CN">
              <a:cs typeface="+mn-ea"/>
              <a:sym typeface="+mn-lt"/>
            </a:endParaRPr>
          </a:p>
        </p:txBody>
      </p:sp>
      <p:sp>
        <p:nvSpPr>
          <p:cNvPr id="1048692" name="标题 1"/>
          <p:cNvSpPr>
            <a:spLocks noGrp="1"/>
          </p:cNvSpPr>
          <p:nvPr>
            <p:ph type="title" hasCustomPrompt="1"/>
          </p:nvPr>
        </p:nvSpPr>
        <p:spPr>
          <a:xfrm>
            <a:off x="5735960" y="3717032"/>
            <a:ext cx="5568619" cy="902811"/>
          </a:xfrm>
        </p:spPr>
        <p:txBody>
          <a:bodyPr anchor="b">
            <a:normAutofit/>
          </a:bodyPr>
          <a:lstStyle>
            <a:lvl1pPr algn="ctr">
              <a:defRPr b="1" sz="4800">
                <a:solidFill>
                  <a:schemeClr val="tx2"/>
                </a:solidFill>
              </a:defRPr>
            </a:lvl1pPr>
          </a:lstStyle>
          <a:p>
            <a:r>
              <a:rPr altLang="en-US" dirty="0" lang="zh-CN"/>
              <a:t>单击此处编辑标题</a:t>
            </a:r>
          </a:p>
        </p:txBody>
      </p:sp>
      <p:sp>
        <p:nvSpPr>
          <p:cNvPr id="1048693" name="文本占位符 2"/>
          <p:cNvSpPr>
            <a:spLocks noGrp="1"/>
          </p:cNvSpPr>
          <p:nvPr>
            <p:ph type="body" idx="1"/>
          </p:nvPr>
        </p:nvSpPr>
        <p:spPr>
          <a:xfrm>
            <a:off x="5735960" y="4677140"/>
            <a:ext cx="5611490" cy="954688"/>
          </a:xfrm>
        </p:spPr>
        <p:txBody>
          <a:bodyPr/>
          <a:lstStyle>
            <a:lvl1pPr algn="ctr" indent="0" marL="0">
              <a:buNone/>
              <a:defRPr sz="2400">
                <a:solidFill>
                  <a:schemeClr val="tx2"/>
                </a:solidFill>
                <a:latin typeface="+mj-ea"/>
                <a:ea typeface="+mj-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单击此处编辑母版文本样式</a:t>
            </a:r>
          </a:p>
        </p:txBody>
      </p:sp>
      <p:sp>
        <p:nvSpPr>
          <p:cNvPr id="1048694" name="日期占位符 3"/>
          <p:cNvSpPr>
            <a:spLocks noGrp="1"/>
          </p:cNvSpPr>
          <p:nvPr>
            <p:ph type="dt" sz="half" idx="10"/>
          </p:nvPr>
        </p:nvSpPr>
        <p:spPr/>
        <p:txBody>
          <a:bodyPr/>
          <a:p>
            <a:fld id="{760FBDFE-C587-4B4C-A407-44438C67B59E}" type="datetimeFigureOut">
              <a:rPr altLang="en-US" lang="zh-CN" smtClean="0"/>
              <a:t>2019/1/7</a:t>
            </a:fld>
            <a:endParaRPr altLang="en-US" lang="zh-CN"/>
          </a:p>
        </p:txBody>
      </p:sp>
      <p:sp>
        <p:nvSpPr>
          <p:cNvPr id="1048695" name="页脚占位符 4"/>
          <p:cNvSpPr>
            <a:spLocks noGrp="1"/>
          </p:cNvSpPr>
          <p:nvPr>
            <p:ph type="ftr" sz="quarter" idx="11"/>
          </p:nvPr>
        </p:nvSpPr>
        <p:spPr/>
        <p:txBody>
          <a:bodyPr/>
          <a:p>
            <a:endParaRPr altLang="en-US" lang="zh-CN"/>
          </a:p>
        </p:txBody>
      </p:sp>
      <p:sp>
        <p:nvSpPr>
          <p:cNvPr id="1048696" name="灯片编号占位符 5"/>
          <p:cNvSpPr>
            <a:spLocks noGrp="1"/>
          </p:cNvSpPr>
          <p:nvPr>
            <p:ph type="sldNum" sz="quarter" idx="12"/>
          </p:nvPr>
        </p:nvSpPr>
        <p:spPr/>
        <p:txBody>
          <a:bodyPr/>
          <a:p>
            <a:fld id="{49AE70B2-8BF9-45C0-BB95-33D1B9D3A854}" type="slidenum">
              <a:rPr altLang="en-US" lang="zh-CN" smtClean="0"/>
              <a:t>‹#›</a:t>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type="twoObj">
  <p:cSld name="两栏内容">
    <p:spTree>
      <p:nvGrpSpPr>
        <p:cNvPr id="72" name=""/>
        <p:cNvGrpSpPr/>
        <p:nvPr/>
      </p:nvGrpSpPr>
      <p:grpSpPr>
        <a:xfrm>
          <a:off x="0" y="0"/>
          <a:ext cx="0" cy="0"/>
          <a:chOff x="0" y="0"/>
          <a:chExt cx="0" cy="0"/>
        </a:xfrm>
      </p:grpSpPr>
      <p:sp>
        <p:nvSpPr>
          <p:cNvPr id="1048678" name="标题 1"/>
          <p:cNvSpPr>
            <a:spLocks noGrp="1"/>
          </p:cNvSpPr>
          <p:nvPr>
            <p:ph type="title"/>
          </p:nvPr>
        </p:nvSpPr>
        <p:spPr/>
        <p:txBody>
          <a:bodyPr/>
          <a:lstStyle>
            <a:lvl1pPr>
              <a:defRPr>
                <a:solidFill>
                  <a:schemeClr val="tx2"/>
                </a:solidFill>
              </a:defRPr>
            </a:lvl1pPr>
          </a:lstStyle>
          <a:p>
            <a:r>
              <a:rPr altLang="en-US" lang="zh-CN"/>
              <a:t>单击此处编辑母版标题样式</a:t>
            </a:r>
          </a:p>
        </p:txBody>
      </p:sp>
      <p:sp>
        <p:nvSpPr>
          <p:cNvPr id="1048679" name="内容占位符 2"/>
          <p:cNvSpPr>
            <a:spLocks noGrp="1"/>
          </p:cNvSpPr>
          <p:nvPr>
            <p:ph sz="half" idx="1"/>
          </p:nvPr>
        </p:nvSpPr>
        <p:spPr>
          <a:xfrm>
            <a:off x="838200" y="1825625"/>
            <a:ext cx="5181600" cy="4351338"/>
          </a:xfrm>
        </p:spPr>
        <p:txBody>
          <a:bodyPr/>
          <a:p>
            <a:pPr lvl="0"/>
            <a:r>
              <a:rPr altLang="en-US" dirty="0" lang="zh-CN"/>
              <a:t>单击此处编辑母版文本样式</a:t>
            </a:r>
          </a:p>
          <a:p>
            <a:pPr lvl="1"/>
            <a:r>
              <a:rPr altLang="en-US" dirty="0" lang="zh-CN"/>
              <a:t>第二级</a:t>
            </a:r>
          </a:p>
          <a:p>
            <a:pPr lvl="2"/>
            <a:r>
              <a:rPr altLang="en-US" dirty="0" lang="zh-CN"/>
              <a:t>第三级</a:t>
            </a:r>
          </a:p>
          <a:p>
            <a:pPr lvl="3"/>
            <a:r>
              <a:rPr altLang="en-US" dirty="0" lang="zh-CN"/>
              <a:t>第四级</a:t>
            </a:r>
          </a:p>
          <a:p>
            <a:pPr lvl="4"/>
            <a:r>
              <a:rPr altLang="en-US" dirty="0" lang="zh-CN"/>
              <a:t>第五级</a:t>
            </a:r>
          </a:p>
        </p:txBody>
      </p:sp>
      <p:sp>
        <p:nvSpPr>
          <p:cNvPr id="1048680" name="内容占位符 3"/>
          <p:cNvSpPr>
            <a:spLocks noGrp="1"/>
          </p:cNvSpPr>
          <p:nvPr>
            <p:ph sz="half" idx="2"/>
          </p:nvPr>
        </p:nvSpPr>
        <p:spPr>
          <a:xfrm>
            <a:off x="6172200" y="1825625"/>
            <a:ext cx="5181600" cy="4351338"/>
          </a:xfrm>
        </p:spPr>
        <p:txBody>
          <a:bodyPr/>
          <a:p>
            <a:pPr lvl="0"/>
            <a:r>
              <a:rPr altLang="en-US" dirty="0" lang="zh-CN"/>
              <a:t>单击此处编辑母版文本样式</a:t>
            </a:r>
          </a:p>
          <a:p>
            <a:pPr lvl="1"/>
            <a:r>
              <a:rPr altLang="en-US" dirty="0" lang="zh-CN"/>
              <a:t>第二级</a:t>
            </a:r>
          </a:p>
          <a:p>
            <a:pPr lvl="2"/>
            <a:r>
              <a:rPr altLang="en-US" dirty="0" lang="zh-CN"/>
              <a:t>第三级</a:t>
            </a:r>
          </a:p>
          <a:p>
            <a:pPr lvl="3"/>
            <a:r>
              <a:rPr altLang="en-US" dirty="0" lang="zh-CN"/>
              <a:t>第四级</a:t>
            </a:r>
          </a:p>
          <a:p>
            <a:pPr lvl="4"/>
            <a:r>
              <a:rPr altLang="en-US" dirty="0" lang="zh-CN"/>
              <a:t>第五级</a:t>
            </a:r>
          </a:p>
        </p:txBody>
      </p:sp>
      <p:sp>
        <p:nvSpPr>
          <p:cNvPr id="1048681" name="日期占位符 4"/>
          <p:cNvSpPr>
            <a:spLocks noGrp="1"/>
          </p:cNvSpPr>
          <p:nvPr>
            <p:ph type="dt" sz="half" idx="10"/>
          </p:nvPr>
        </p:nvSpPr>
        <p:spPr/>
        <p:txBody>
          <a:bodyPr/>
          <a:p>
            <a:fld id="{760FBDFE-C587-4B4C-A407-44438C67B59E}" type="datetimeFigureOut">
              <a:rPr altLang="en-US" lang="zh-CN" smtClean="0"/>
              <a:t>2019/1/7</a:t>
            </a:fld>
            <a:endParaRPr altLang="en-US" lang="zh-CN"/>
          </a:p>
        </p:txBody>
      </p:sp>
      <p:sp>
        <p:nvSpPr>
          <p:cNvPr id="1048682" name="页脚占位符 5"/>
          <p:cNvSpPr>
            <a:spLocks noGrp="1"/>
          </p:cNvSpPr>
          <p:nvPr>
            <p:ph type="ftr" sz="quarter" idx="11"/>
          </p:nvPr>
        </p:nvSpPr>
        <p:spPr/>
        <p:txBody>
          <a:bodyPr/>
          <a:p>
            <a:endParaRPr altLang="en-US" lang="zh-CN"/>
          </a:p>
        </p:txBody>
      </p:sp>
      <p:sp>
        <p:nvSpPr>
          <p:cNvPr id="1048683" name="灯片编号占位符 6"/>
          <p:cNvSpPr>
            <a:spLocks noGrp="1"/>
          </p:cNvSpPr>
          <p:nvPr>
            <p:ph type="sldNum" sz="quarter" idx="12"/>
          </p:nvPr>
        </p:nvSpPr>
        <p:spPr/>
        <p:txBody>
          <a:bodyPr/>
          <a:p>
            <a:fld id="{49AE70B2-8BF9-45C0-BB95-33D1B9D3A854}" type="slidenum">
              <a:rPr altLang="en-US" lang="zh-CN" smtClean="0"/>
              <a:t>‹#›</a:t>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type="twoTxTwoObj">
  <p:cSld name="比较">
    <p:spTree>
      <p:nvGrpSpPr>
        <p:cNvPr id="71" name=""/>
        <p:cNvGrpSpPr/>
        <p:nvPr/>
      </p:nvGrpSpPr>
      <p:grpSpPr>
        <a:xfrm>
          <a:off x="0" y="0"/>
          <a:ext cx="0" cy="0"/>
          <a:chOff x="0" y="0"/>
          <a:chExt cx="0" cy="0"/>
        </a:xfrm>
      </p:grpSpPr>
      <p:sp>
        <p:nvSpPr>
          <p:cNvPr id="1048670" name="标题 1"/>
          <p:cNvSpPr>
            <a:spLocks noGrp="1"/>
          </p:cNvSpPr>
          <p:nvPr>
            <p:ph type="title"/>
          </p:nvPr>
        </p:nvSpPr>
        <p:spPr>
          <a:xfrm>
            <a:off x="839788" y="365125"/>
            <a:ext cx="10515600" cy="1325563"/>
          </a:xfrm>
        </p:spPr>
        <p:txBody>
          <a:bodyPr/>
          <a:p>
            <a:r>
              <a:rPr altLang="en-US" lang="zh-CN"/>
              <a:t>单击此处编辑母版标题样式</a:t>
            </a:r>
          </a:p>
        </p:txBody>
      </p:sp>
      <p:sp>
        <p:nvSpPr>
          <p:cNvPr id="1048671" name="文本占位符 2"/>
          <p:cNvSpPr>
            <a:spLocks noGrp="1"/>
          </p:cNvSpPr>
          <p:nvPr>
            <p:ph type="body" idx="1"/>
          </p:nvPr>
        </p:nvSpPr>
        <p:spPr>
          <a:xfrm>
            <a:off x="839788" y="1744961"/>
            <a:ext cx="5157787"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单击此处编辑母版文本样式</a:t>
            </a:r>
          </a:p>
        </p:txBody>
      </p:sp>
      <p:sp>
        <p:nvSpPr>
          <p:cNvPr id="1048672" name="内容占位符 3"/>
          <p:cNvSpPr>
            <a:spLocks noGrp="1"/>
          </p:cNvSpPr>
          <p:nvPr>
            <p:ph sz="half" idx="2"/>
          </p:nvPr>
        </p:nvSpPr>
        <p:spPr>
          <a:xfrm>
            <a:off x="839788" y="2615609"/>
            <a:ext cx="5157787" cy="3574054"/>
          </a:xfrm>
        </p:spPr>
        <p:txBody>
          <a:bodyPr/>
          <a:p>
            <a:pPr lvl="0"/>
            <a:r>
              <a:rPr altLang="en-US" dirty="0" lang="zh-CN"/>
              <a:t>单击此处编辑母版文本样式</a:t>
            </a:r>
          </a:p>
          <a:p>
            <a:pPr lvl="1"/>
            <a:r>
              <a:rPr altLang="en-US" dirty="0" lang="zh-CN"/>
              <a:t>第二级</a:t>
            </a:r>
          </a:p>
          <a:p>
            <a:pPr lvl="2"/>
            <a:r>
              <a:rPr altLang="en-US" dirty="0" lang="zh-CN"/>
              <a:t>第三级</a:t>
            </a:r>
          </a:p>
          <a:p>
            <a:pPr lvl="3"/>
            <a:r>
              <a:rPr altLang="en-US" dirty="0" lang="zh-CN"/>
              <a:t>第四级</a:t>
            </a:r>
          </a:p>
          <a:p>
            <a:pPr lvl="4"/>
            <a:r>
              <a:rPr altLang="en-US" dirty="0" lang="zh-CN"/>
              <a:t>第五级</a:t>
            </a:r>
          </a:p>
        </p:txBody>
      </p:sp>
      <p:sp>
        <p:nvSpPr>
          <p:cNvPr id="1048673" name="文本占位符 4"/>
          <p:cNvSpPr>
            <a:spLocks noGrp="1"/>
          </p:cNvSpPr>
          <p:nvPr>
            <p:ph type="body" sz="quarter" idx="3"/>
          </p:nvPr>
        </p:nvSpPr>
        <p:spPr>
          <a:xfrm>
            <a:off x="6172200" y="1744961"/>
            <a:ext cx="5183188"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单击此处编辑母版文本样式</a:t>
            </a:r>
          </a:p>
        </p:txBody>
      </p:sp>
      <p:sp>
        <p:nvSpPr>
          <p:cNvPr id="1048674" name="内容占位符 5"/>
          <p:cNvSpPr>
            <a:spLocks noGrp="1"/>
          </p:cNvSpPr>
          <p:nvPr>
            <p:ph sz="quarter" idx="4"/>
          </p:nvPr>
        </p:nvSpPr>
        <p:spPr>
          <a:xfrm>
            <a:off x="6172200" y="2615609"/>
            <a:ext cx="5183188" cy="3574054"/>
          </a:xfrm>
        </p:spPr>
        <p:txBody>
          <a:bodyPr/>
          <a:p>
            <a:pPr lvl="0"/>
            <a:r>
              <a:rPr altLang="en-US" dirty="0" lang="zh-CN"/>
              <a:t>单击此处编辑母版文本样式</a:t>
            </a:r>
          </a:p>
          <a:p>
            <a:pPr lvl="1"/>
            <a:r>
              <a:rPr altLang="en-US" dirty="0" lang="zh-CN"/>
              <a:t>第二级</a:t>
            </a:r>
          </a:p>
          <a:p>
            <a:pPr lvl="2"/>
            <a:r>
              <a:rPr altLang="en-US" dirty="0" lang="zh-CN"/>
              <a:t>第三级</a:t>
            </a:r>
          </a:p>
          <a:p>
            <a:pPr lvl="3"/>
            <a:r>
              <a:rPr altLang="en-US" dirty="0" lang="zh-CN"/>
              <a:t>第四级</a:t>
            </a:r>
          </a:p>
          <a:p>
            <a:pPr lvl="4"/>
            <a:r>
              <a:rPr altLang="en-US" dirty="0" lang="zh-CN"/>
              <a:t>第五级</a:t>
            </a:r>
          </a:p>
        </p:txBody>
      </p:sp>
      <p:sp>
        <p:nvSpPr>
          <p:cNvPr id="1048675" name="日期占位符 6"/>
          <p:cNvSpPr>
            <a:spLocks noGrp="1"/>
          </p:cNvSpPr>
          <p:nvPr>
            <p:ph type="dt" sz="half" idx="10"/>
          </p:nvPr>
        </p:nvSpPr>
        <p:spPr/>
        <p:txBody>
          <a:bodyPr/>
          <a:p>
            <a:fld id="{760FBDFE-C587-4B4C-A407-44438C67B59E}" type="datetimeFigureOut">
              <a:rPr altLang="en-US" lang="zh-CN" smtClean="0"/>
              <a:t>2019/1/7</a:t>
            </a:fld>
            <a:endParaRPr altLang="en-US" lang="zh-CN"/>
          </a:p>
        </p:txBody>
      </p:sp>
      <p:sp>
        <p:nvSpPr>
          <p:cNvPr id="1048676" name="页脚占位符 7"/>
          <p:cNvSpPr>
            <a:spLocks noGrp="1"/>
          </p:cNvSpPr>
          <p:nvPr>
            <p:ph type="ftr" sz="quarter" idx="11"/>
          </p:nvPr>
        </p:nvSpPr>
        <p:spPr/>
        <p:txBody>
          <a:bodyPr/>
          <a:p>
            <a:endParaRPr altLang="en-US" lang="zh-CN"/>
          </a:p>
        </p:txBody>
      </p:sp>
      <p:sp>
        <p:nvSpPr>
          <p:cNvPr id="1048677" name="灯片编号占位符 8"/>
          <p:cNvSpPr>
            <a:spLocks noGrp="1"/>
          </p:cNvSpPr>
          <p:nvPr>
            <p:ph type="sldNum" sz="quarter" idx="12"/>
          </p:nvPr>
        </p:nvSpPr>
        <p:spPr/>
        <p:txBody>
          <a:bodyPr/>
          <a:p>
            <a:fld id="{49AE70B2-8BF9-45C0-BB95-33D1B9D3A854}" type="slidenum">
              <a:rPr altLang="en-US" lang="zh-CN" smtClean="0"/>
              <a:t>‹#›</a:t>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67" name=""/>
        <p:cNvGrpSpPr/>
        <p:nvPr/>
      </p:nvGrpSpPr>
      <p:grpSpPr>
        <a:xfrm>
          <a:off x="0" y="0"/>
          <a:ext cx="0" cy="0"/>
          <a:chOff x="0" y="0"/>
          <a:chExt cx="0" cy="0"/>
        </a:xfrm>
      </p:grpSpPr>
      <p:sp>
        <p:nvSpPr>
          <p:cNvPr id="1048656" name="直角三角形 11"/>
          <p:cNvSpPr/>
          <p:nvPr/>
        </p:nvSpPr>
        <p:spPr>
          <a:xfrm rot="5400000">
            <a:off x="0" y="0"/>
            <a:ext cx="4976949" cy="4976949"/>
          </a:xfrm>
          <a:prstGeom prst="rtTriangle"/>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noAutofit/>
          </a:bodyPr>
          <a:p>
            <a:pPr algn="ctr"/>
            <a:endParaRPr altLang="en-US" sz="1800" lang="zh-CN">
              <a:solidFill>
                <a:schemeClr val="accent1"/>
              </a:solidFill>
            </a:endParaRPr>
          </a:p>
        </p:txBody>
      </p:sp>
      <p:sp>
        <p:nvSpPr>
          <p:cNvPr id="1048657" name="任意多边形: 形状 12"/>
          <p:cNvSpPr/>
          <p:nvPr/>
        </p:nvSpPr>
        <p:spPr>
          <a:xfrm rot="2700000">
            <a:off x="-850461" y="895512"/>
            <a:ext cx="3531143" cy="1319349"/>
          </a:xfrm>
          <a:custGeom>
            <a:avLst/>
            <a:gdLst>
              <a:gd name="connsiteX0" fmla="*/ 0 w 2648357"/>
              <a:gd name="connsiteY0" fmla="*/ 169409 h 989512"/>
              <a:gd name="connsiteX1" fmla="*/ 169410 w 2648357"/>
              <a:gd name="connsiteY1" fmla="*/ 0 h 989512"/>
              <a:gd name="connsiteX2" fmla="*/ 2648357 w 2648357"/>
              <a:gd name="connsiteY2" fmla="*/ 0 h 989512"/>
              <a:gd name="connsiteX3" fmla="*/ 2648357 w 2648357"/>
              <a:gd name="connsiteY3" fmla="*/ 989512 h 989512"/>
              <a:gd name="connsiteX4" fmla="*/ 820103 w 2648357"/>
              <a:gd name="connsiteY4" fmla="*/ 989512 h 98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8357" h="989512">
                <a:moveTo>
                  <a:pt x="0" y="169409"/>
                </a:moveTo>
                <a:lnTo>
                  <a:pt x="169410" y="0"/>
                </a:lnTo>
                <a:lnTo>
                  <a:pt x="2648357" y="0"/>
                </a:lnTo>
                <a:lnTo>
                  <a:pt x="2648357" y="989512"/>
                </a:lnTo>
                <a:lnTo>
                  <a:pt x="820103" y="98951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noAutofit/>
          </a:bodyPr>
          <a:p>
            <a:pPr algn="ctr"/>
            <a:endParaRPr altLang="en-US" dirty="0" sz="1800" lang="zh-CN">
              <a:solidFill>
                <a:schemeClr val="accent1"/>
              </a:solidFill>
            </a:endParaRPr>
          </a:p>
        </p:txBody>
      </p:sp>
      <p:sp>
        <p:nvSpPr>
          <p:cNvPr id="1048658" name="任意多边形: 形状 13"/>
          <p:cNvSpPr/>
          <p:nvPr/>
        </p:nvSpPr>
        <p:spPr>
          <a:xfrm rot="18900000">
            <a:off x="-1057015" y="4370486"/>
            <a:ext cx="3792096" cy="1414869"/>
          </a:xfrm>
          <a:custGeom>
            <a:avLst/>
            <a:gdLst>
              <a:gd name="connsiteX0" fmla="*/ 2791084 w 2791084"/>
              <a:gd name="connsiteY0" fmla="*/ 0 h 989512"/>
              <a:gd name="connsiteX1" fmla="*/ 2791084 w 2791084"/>
              <a:gd name="connsiteY1" fmla="*/ 989512 h 989512"/>
              <a:gd name="connsiteX2" fmla="*/ 0 w 2791084"/>
              <a:gd name="connsiteY2" fmla="*/ 989512 h 989512"/>
              <a:gd name="connsiteX3" fmla="*/ 989512 w 2791084"/>
              <a:gd name="connsiteY3" fmla="*/ 0 h 989512"/>
            </a:gdLst>
            <a:ahLst/>
            <a:cxnLst>
              <a:cxn ang="0">
                <a:pos x="connsiteX0" y="connsiteY0"/>
              </a:cxn>
              <a:cxn ang="0">
                <a:pos x="connsiteX1" y="connsiteY1"/>
              </a:cxn>
              <a:cxn ang="0">
                <a:pos x="connsiteX2" y="connsiteY2"/>
              </a:cxn>
              <a:cxn ang="0">
                <a:pos x="connsiteX3" y="connsiteY3"/>
              </a:cxn>
            </a:cxnLst>
            <a:rect l="l" t="t" r="r" b="b"/>
            <a:pathLst>
              <a:path w="2791084" h="989512">
                <a:moveTo>
                  <a:pt x="2791084" y="0"/>
                </a:moveTo>
                <a:lnTo>
                  <a:pt x="2791084" y="989512"/>
                </a:lnTo>
                <a:lnTo>
                  <a:pt x="0" y="989512"/>
                </a:lnTo>
                <a:lnTo>
                  <a:pt x="989512"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noAutofit/>
          </a:bodyPr>
          <a:p>
            <a:pPr algn="ctr"/>
            <a:endParaRPr altLang="en-US" sz="1800" lang="zh-CN">
              <a:solidFill>
                <a:schemeClr val="accent1"/>
              </a:solidFill>
            </a:endParaRPr>
          </a:p>
        </p:txBody>
      </p:sp>
      <p:sp>
        <p:nvSpPr>
          <p:cNvPr id="1048659" name="直角三角形 14"/>
          <p:cNvSpPr/>
          <p:nvPr/>
        </p:nvSpPr>
        <p:spPr>
          <a:xfrm rot="2700000">
            <a:off x="1969709" y="2608984"/>
            <a:ext cx="1316811" cy="1304845"/>
          </a:xfrm>
          <a:prstGeom prst="rtTriangle"/>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horzOverflow="overflow" lIns="91440" numCol="1" rIns="91440" rot="0" rtlCol="0" spcCol="0" spcFirstLastPara="0" tIns="45720" vert="horz" vertOverflow="overflow" wrap="square">
            <a:noAutofit/>
          </a:bodyPr>
          <a:p>
            <a:pPr algn="ctr"/>
            <a:endParaRPr altLang="en-US" sz="1800" lang="zh-CN">
              <a:solidFill>
                <a:schemeClr val="accent1"/>
              </a:solidFill>
            </a:endParaRPr>
          </a:p>
        </p:txBody>
      </p:sp>
      <p:sp>
        <p:nvSpPr>
          <p:cNvPr id="1048660" name="等腰三角形 15"/>
          <p:cNvSpPr/>
          <p:nvPr/>
        </p:nvSpPr>
        <p:spPr>
          <a:xfrm>
            <a:off x="-48682" y="4185099"/>
            <a:ext cx="5993305" cy="2700285"/>
          </a:xfrm>
          <a:prstGeom prst="triangle">
            <a:avLst>
              <a:gd name="adj" fmla="val 44508"/>
            </a:avLst>
          </a:prstGeom>
          <a:blipFill>
            <a:blip xmlns:r="http://schemas.openxmlformats.org/officeDocument/2006/relationships"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60960" compatLnSpc="1" forceAA="0" fromWordArt="0" horzOverflow="overflow" lIns="121920" numCol="1" rIns="121920" rot="0" rtlCol="0" spcCol="0" spcFirstLastPara="0" tIns="60960" vert="horz" vertOverflow="overflow" wrap="square">
            <a:noAutofit/>
          </a:bodyPr>
          <a:p>
            <a:pPr algn="ctr"/>
            <a:endParaRPr altLang="en-US" dirty="0" sz="3200" lang="zh-CN">
              <a:solidFill>
                <a:schemeClr val="accent1"/>
              </a:solidFill>
            </a:endParaRPr>
          </a:p>
        </p:txBody>
      </p:sp>
      <p:sp>
        <p:nvSpPr>
          <p:cNvPr id="1048661" name="日期占位符 2"/>
          <p:cNvSpPr>
            <a:spLocks noGrp="1"/>
          </p:cNvSpPr>
          <p:nvPr>
            <p:ph type="dt" sz="half" idx="10"/>
          </p:nvPr>
        </p:nvSpPr>
        <p:spPr/>
        <p:txBody>
          <a:bodyPr/>
          <a:p>
            <a:fld id="{760FBDFE-C587-4B4C-A407-44438C67B59E}" type="datetimeFigureOut">
              <a:rPr altLang="en-US" lang="zh-CN" smtClean="0"/>
              <a:t>2019/1/7</a:t>
            </a:fld>
            <a:endParaRPr altLang="en-US" lang="zh-CN"/>
          </a:p>
        </p:txBody>
      </p:sp>
      <p:sp>
        <p:nvSpPr>
          <p:cNvPr id="1048662" name="页脚占位符 3"/>
          <p:cNvSpPr>
            <a:spLocks noGrp="1"/>
          </p:cNvSpPr>
          <p:nvPr>
            <p:ph type="ftr" sz="quarter" idx="11"/>
          </p:nvPr>
        </p:nvSpPr>
        <p:spPr/>
        <p:txBody>
          <a:bodyPr/>
          <a:p>
            <a:endParaRPr altLang="en-US" lang="zh-CN"/>
          </a:p>
        </p:txBody>
      </p:sp>
      <p:sp>
        <p:nvSpPr>
          <p:cNvPr id="1048663" name="灯片编号占位符 4"/>
          <p:cNvSpPr>
            <a:spLocks noGrp="1"/>
          </p:cNvSpPr>
          <p:nvPr>
            <p:ph type="sldNum" sz="quarter" idx="12"/>
          </p:nvPr>
        </p:nvSpPr>
        <p:spPr/>
        <p:txBody>
          <a:bodyPr/>
          <a:p>
            <a:fld id="{49AE70B2-8BF9-45C0-BB95-33D1B9D3A854}" type="slidenum">
              <a:rPr altLang="en-US" lang="zh-CN" smtClean="0"/>
              <a:t>‹#›</a:t>
            </a:fld>
            <a:endParaRPr altLang="en-US" lang="zh-CN"/>
          </a:p>
        </p:txBody>
      </p:sp>
      <p:sp>
        <p:nvSpPr>
          <p:cNvPr id="1048664" name="标题 1"/>
          <p:cNvSpPr>
            <a:spLocks noGrp="1"/>
          </p:cNvSpPr>
          <p:nvPr>
            <p:ph type="title" hasCustomPrompt="1"/>
          </p:nvPr>
        </p:nvSpPr>
        <p:spPr>
          <a:xfrm>
            <a:off x="3627018" y="3475009"/>
            <a:ext cx="8301630" cy="817863"/>
          </a:xfrm>
        </p:spPr>
        <p:txBody>
          <a:bodyPr>
            <a:noAutofit/>
          </a:bodyPr>
          <a:lstStyle>
            <a:lvl1pPr algn="ctr">
              <a:defRPr b="1" sz="4400">
                <a:solidFill>
                  <a:schemeClr val="tx2"/>
                </a:solidFill>
              </a:defRPr>
            </a:lvl1pPr>
          </a:lstStyle>
          <a:p>
            <a:r>
              <a:rPr altLang="en-US" dirty="0" lang="zh-CN"/>
              <a:t>单击此处编辑标题</a:t>
            </a:r>
          </a:p>
        </p:txBody>
      </p:sp>
      <p:sp>
        <p:nvSpPr>
          <p:cNvPr id="1048665" name="文本占位符 17"/>
          <p:cNvSpPr>
            <a:spLocks noGrp="1"/>
          </p:cNvSpPr>
          <p:nvPr>
            <p:ph type="body" sz="quarter" idx="13"/>
          </p:nvPr>
        </p:nvSpPr>
        <p:spPr>
          <a:xfrm>
            <a:off x="3627315" y="4332288"/>
            <a:ext cx="8301037" cy="854075"/>
          </a:xfrm>
        </p:spPr>
        <p:txBody>
          <a:bodyPr/>
          <a:lstStyle>
            <a:lvl1pPr algn="ctr" indent="0" marL="0">
              <a:buNone/>
              <a:defRPr>
                <a:solidFill>
                  <a:schemeClr val="tx2"/>
                </a:solidFill>
                <a:latin typeface="+mj-ea"/>
                <a:ea typeface="+mj-ea"/>
              </a:defRPr>
            </a:lvl1pPr>
          </a:lstStyle>
          <a:p>
            <a:pPr lvl="0"/>
            <a:endParaRPr altLang="en-US" dirty="0"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type="blank">
  <p:cSld name="空白">
    <p:spTree>
      <p:nvGrpSpPr>
        <p:cNvPr id="76" name=""/>
        <p:cNvGrpSpPr/>
        <p:nvPr/>
      </p:nvGrpSpPr>
      <p:grpSpPr>
        <a:xfrm>
          <a:off x="0" y="0"/>
          <a:ext cx="0" cy="0"/>
          <a:chOff x="0" y="0"/>
          <a:chExt cx="0" cy="0"/>
        </a:xfrm>
      </p:grpSpPr>
      <p:sp>
        <p:nvSpPr>
          <p:cNvPr id="1048703" name="日期占位符 1"/>
          <p:cNvSpPr>
            <a:spLocks noGrp="1"/>
          </p:cNvSpPr>
          <p:nvPr>
            <p:ph type="dt" sz="half" idx="10"/>
          </p:nvPr>
        </p:nvSpPr>
        <p:spPr/>
        <p:txBody>
          <a:bodyPr/>
          <a:p>
            <a:fld id="{760FBDFE-C587-4B4C-A407-44438C67B59E}" type="datetimeFigureOut">
              <a:rPr altLang="en-US" lang="zh-CN" smtClean="0"/>
              <a:t>2019/1/7</a:t>
            </a:fld>
            <a:endParaRPr altLang="en-US" lang="zh-CN"/>
          </a:p>
        </p:txBody>
      </p:sp>
      <p:sp>
        <p:nvSpPr>
          <p:cNvPr id="1048704" name="页脚占位符 2"/>
          <p:cNvSpPr>
            <a:spLocks noGrp="1"/>
          </p:cNvSpPr>
          <p:nvPr>
            <p:ph type="ftr" sz="quarter" idx="11"/>
          </p:nvPr>
        </p:nvSpPr>
        <p:spPr/>
        <p:txBody>
          <a:bodyPr/>
          <a:p>
            <a:endParaRPr altLang="en-US" lang="zh-CN"/>
          </a:p>
        </p:txBody>
      </p:sp>
      <p:sp>
        <p:nvSpPr>
          <p:cNvPr id="1048705" name="灯片编号占位符 3"/>
          <p:cNvSpPr>
            <a:spLocks noGrp="1"/>
          </p:cNvSpPr>
          <p:nvPr>
            <p:ph type="sldNum" sz="quarter" idx="12"/>
          </p:nvPr>
        </p:nvSpPr>
        <p:spPr/>
        <p:txBody>
          <a:bodyPr/>
          <a:p>
            <a:fld id="{49AE70B2-8BF9-45C0-BB95-33D1B9D3A854}" type="slidenum">
              <a:rPr altLang="en-US" lang="zh-CN" smtClean="0"/>
              <a:t>‹#›</a:t>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type="picTx">
  <p:cSld name="图片与标题">
    <p:spTree>
      <p:nvGrpSpPr>
        <p:cNvPr id="75" name=""/>
        <p:cNvGrpSpPr/>
        <p:nvPr/>
      </p:nvGrpSpPr>
      <p:grpSpPr>
        <a:xfrm>
          <a:off x="0" y="0"/>
          <a:ext cx="0" cy="0"/>
          <a:chOff x="0" y="0"/>
          <a:chExt cx="0" cy="0"/>
        </a:xfrm>
      </p:grpSpPr>
      <p:sp>
        <p:nvSpPr>
          <p:cNvPr id="1048697" name="标题 1"/>
          <p:cNvSpPr>
            <a:spLocks noGrp="1"/>
          </p:cNvSpPr>
          <p:nvPr>
            <p:ph type="title"/>
          </p:nvPr>
        </p:nvSpPr>
        <p:spPr>
          <a:xfrm>
            <a:off x="839787" y="457200"/>
            <a:ext cx="4165200" cy="1600200"/>
          </a:xfrm>
        </p:spPr>
        <p:txBody>
          <a:bodyPr anchor="t" anchorCtr="0">
            <a:normAutofit/>
          </a:bodyPr>
          <a:lstStyle>
            <a:lvl1pPr>
              <a:defRPr sz="3600">
                <a:solidFill>
                  <a:schemeClr val="tx2"/>
                </a:solidFill>
              </a:defRPr>
            </a:lvl1pPr>
          </a:lstStyle>
          <a:p>
            <a:r>
              <a:rPr altLang="en-US" dirty="0" lang="zh-CN"/>
              <a:t>单击此处编辑母版标题样式</a:t>
            </a:r>
          </a:p>
        </p:txBody>
      </p:sp>
      <p:sp>
        <p:nvSpPr>
          <p:cNvPr id="1048698" name="图片占位符 2"/>
          <p:cNvSpPr>
            <a:spLocks noChangeAspect="1" noGrp="1"/>
          </p:cNvSpPr>
          <p:nvPr>
            <p:ph type="pic" idx="1"/>
          </p:nvPr>
        </p:nvSpPr>
        <p:spPr>
          <a:xfrm>
            <a:off x="5184000" y="457200"/>
            <a:ext cx="6170400" cy="5403600"/>
          </a:xfrm>
        </p:spPr>
        <p:txBody>
          <a:bodyPr/>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altLang="en-US" dirty="0" lang="zh-CN"/>
          </a:p>
        </p:txBody>
      </p:sp>
      <p:sp>
        <p:nvSpPr>
          <p:cNvPr id="1048699" name="文本占位符 3"/>
          <p:cNvSpPr>
            <a:spLocks noGrp="1"/>
          </p:cNvSpPr>
          <p:nvPr>
            <p:ph type="body" sz="half" idx="2"/>
          </p:nvPr>
        </p:nvSpPr>
        <p:spPr>
          <a:xfrm>
            <a:off x="839787" y="2057400"/>
            <a:ext cx="4165200" cy="3811588"/>
          </a:xfrm>
        </p:spPr>
        <p:txBody>
          <a:bodyPr>
            <a:normAutofit/>
          </a:bodyPr>
          <a:lstStyle>
            <a:lvl1pPr indent="0" marL="0">
              <a:buNone/>
              <a:defRPr sz="20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en-US" dirty="0" lang="zh-CN"/>
              <a:t>单击此处编辑母版文本样式</a:t>
            </a:r>
          </a:p>
        </p:txBody>
      </p:sp>
      <p:sp>
        <p:nvSpPr>
          <p:cNvPr id="1048700" name="日期占位符 4"/>
          <p:cNvSpPr>
            <a:spLocks noGrp="1"/>
          </p:cNvSpPr>
          <p:nvPr>
            <p:ph type="dt" sz="half" idx="10"/>
          </p:nvPr>
        </p:nvSpPr>
        <p:spPr/>
        <p:txBody>
          <a:bodyPr/>
          <a:p>
            <a:fld id="{9EFD9D74-47D9-4702-A33C-335B63B48DBF}" type="datetimeFigureOut">
              <a:rPr altLang="en-US" lang="zh-CN" smtClean="0"/>
              <a:t>2019/1/7</a:t>
            </a:fld>
            <a:endParaRPr altLang="en-US" dirty="0" lang="zh-CN"/>
          </a:p>
        </p:txBody>
      </p:sp>
      <p:sp>
        <p:nvSpPr>
          <p:cNvPr id="1048701" name="页脚占位符 5"/>
          <p:cNvSpPr>
            <a:spLocks noGrp="1"/>
          </p:cNvSpPr>
          <p:nvPr>
            <p:ph type="ftr" sz="quarter" idx="11"/>
          </p:nvPr>
        </p:nvSpPr>
        <p:spPr/>
        <p:txBody>
          <a:bodyPr/>
          <a:p>
            <a:endParaRPr altLang="en-US" dirty="0" lang="zh-CN"/>
          </a:p>
        </p:txBody>
      </p:sp>
      <p:sp>
        <p:nvSpPr>
          <p:cNvPr id="1048702" name="灯片编号占位符 6"/>
          <p:cNvSpPr>
            <a:spLocks noGrp="1"/>
          </p:cNvSpPr>
          <p:nvPr>
            <p:ph type="sldNum" sz="quarter" idx="12"/>
          </p:nvPr>
        </p:nvSpPr>
        <p:spPr/>
        <p:txBody>
          <a:bodyPr/>
          <a:p>
            <a:fld id="{FABC47A4-756D-490B-A52F-7D9E2C9FC05F}" type="slidenum">
              <a:rPr altLang="en-US" lang="zh-CN" smtClean="0"/>
              <a:t>‹#›</a:t>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type="vertTitleAndTx">
  <p:cSld name="竖排标题与文本">
    <p:spTree>
      <p:nvGrpSpPr>
        <p:cNvPr id="77" name=""/>
        <p:cNvGrpSpPr/>
        <p:nvPr/>
      </p:nvGrpSpPr>
      <p:grpSpPr>
        <a:xfrm>
          <a:off x="0" y="0"/>
          <a:ext cx="0" cy="0"/>
          <a:chOff x="0" y="0"/>
          <a:chExt cx="0" cy="0"/>
        </a:xfrm>
      </p:grpSpPr>
      <p:sp>
        <p:nvSpPr>
          <p:cNvPr id="1048706"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altLang="en-US" lang="zh-CN"/>
              <a:t>单击此处编辑母版标题样式</a:t>
            </a:r>
          </a:p>
        </p:txBody>
      </p:sp>
      <p:sp>
        <p:nvSpPr>
          <p:cNvPr id="1048707" name="竖排文字占位符 2"/>
          <p:cNvSpPr>
            <a:spLocks noGrp="1"/>
          </p:cNvSpPr>
          <p:nvPr>
            <p:ph type="body" orient="vert" idx="1"/>
          </p:nvPr>
        </p:nvSpPr>
        <p:spPr>
          <a:xfrm>
            <a:off x="838200" y="365125"/>
            <a:ext cx="8879958" cy="5811838"/>
          </a:xfrm>
        </p:spPr>
        <p:txBody>
          <a:bodyPr vert="eaVert"/>
          <a:p>
            <a:pPr lvl="0"/>
            <a:r>
              <a:rPr altLang="en-US" dirty="0" lang="zh-CN"/>
              <a:t>单击此处编辑母版文本样式</a:t>
            </a:r>
          </a:p>
          <a:p>
            <a:pPr lvl="1"/>
            <a:r>
              <a:rPr altLang="en-US" dirty="0" lang="zh-CN"/>
              <a:t>第二级</a:t>
            </a:r>
          </a:p>
          <a:p>
            <a:pPr lvl="2"/>
            <a:r>
              <a:rPr altLang="en-US" dirty="0" lang="zh-CN"/>
              <a:t>第三级</a:t>
            </a:r>
          </a:p>
          <a:p>
            <a:pPr lvl="3"/>
            <a:r>
              <a:rPr altLang="en-US" dirty="0" lang="zh-CN"/>
              <a:t>第四级</a:t>
            </a:r>
          </a:p>
          <a:p>
            <a:pPr lvl="4"/>
            <a:r>
              <a:rPr altLang="en-US" dirty="0" lang="zh-CN"/>
              <a:t>第五级</a:t>
            </a:r>
          </a:p>
        </p:txBody>
      </p:sp>
      <p:sp>
        <p:nvSpPr>
          <p:cNvPr id="1048708" name="日期占位符 3"/>
          <p:cNvSpPr>
            <a:spLocks noGrp="1"/>
          </p:cNvSpPr>
          <p:nvPr>
            <p:ph type="dt" sz="half" idx="10"/>
          </p:nvPr>
        </p:nvSpPr>
        <p:spPr/>
        <p:txBody>
          <a:bodyPr/>
          <a:p>
            <a:fld id="{760FBDFE-C587-4B4C-A407-44438C67B59E}" type="datetimeFigureOut">
              <a:rPr altLang="en-US" lang="zh-CN" smtClean="0"/>
              <a:t>2019/1/7</a:t>
            </a:fld>
            <a:endParaRPr altLang="en-US" lang="zh-CN"/>
          </a:p>
        </p:txBody>
      </p:sp>
      <p:sp>
        <p:nvSpPr>
          <p:cNvPr id="1048709" name="页脚占位符 4"/>
          <p:cNvSpPr>
            <a:spLocks noGrp="1"/>
          </p:cNvSpPr>
          <p:nvPr>
            <p:ph type="ftr" sz="quarter" idx="11"/>
          </p:nvPr>
        </p:nvSpPr>
        <p:spPr/>
        <p:txBody>
          <a:bodyPr/>
          <a:p>
            <a:endParaRPr altLang="en-US" lang="zh-CN"/>
          </a:p>
        </p:txBody>
      </p:sp>
      <p:sp>
        <p:nvSpPr>
          <p:cNvPr id="1048710" name="灯片编号占位符 5"/>
          <p:cNvSpPr>
            <a:spLocks noGrp="1"/>
          </p:cNvSpPr>
          <p:nvPr>
            <p:ph type="sldNum" sz="quarter" idx="12"/>
          </p:nvPr>
        </p:nvSpPr>
        <p:spPr/>
        <p:txBody>
          <a:bodyPr/>
          <a:p>
            <a:fld id="{49AE70B2-8BF9-45C0-BB95-33D1B9D3A854}" type="slidenum">
              <a:rPr altLang="en-US" lang="zh-CN" smtClean="0"/>
              <a:t>‹#›</a:t>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78" name=""/>
        <p:cNvGrpSpPr/>
        <p:nvPr/>
      </p:nvGrpSpPr>
      <p:grpSpPr>
        <a:xfrm>
          <a:off x="0" y="0"/>
          <a:ext cx="0" cy="0"/>
          <a:chOff x="0" y="0"/>
          <a:chExt cx="0" cy="0"/>
        </a:xfrm>
      </p:grpSpPr>
      <p:sp>
        <p:nvSpPr>
          <p:cNvPr id="1048711" name="日期占位符 2"/>
          <p:cNvSpPr>
            <a:spLocks noGrp="1"/>
          </p:cNvSpPr>
          <p:nvPr>
            <p:ph type="dt" sz="half" idx="10"/>
          </p:nvPr>
        </p:nvSpPr>
        <p:spPr/>
        <p:txBody>
          <a:bodyPr/>
          <a:p>
            <a:fld id="{760FBDFE-C587-4B4C-A407-44438C67B59E}" type="datetimeFigureOut">
              <a:rPr altLang="en-US" lang="zh-CN" smtClean="0"/>
              <a:t>2019/1/7</a:t>
            </a:fld>
            <a:endParaRPr altLang="en-US" lang="zh-CN"/>
          </a:p>
        </p:txBody>
      </p:sp>
      <p:sp>
        <p:nvSpPr>
          <p:cNvPr id="1048712" name="页脚占位符 3"/>
          <p:cNvSpPr>
            <a:spLocks noGrp="1"/>
          </p:cNvSpPr>
          <p:nvPr>
            <p:ph type="ftr" sz="quarter" idx="11"/>
          </p:nvPr>
        </p:nvSpPr>
        <p:spPr/>
        <p:txBody>
          <a:bodyPr/>
          <a:p>
            <a:endParaRPr altLang="en-US" lang="zh-CN"/>
          </a:p>
        </p:txBody>
      </p:sp>
      <p:sp>
        <p:nvSpPr>
          <p:cNvPr id="1048713" name="灯片编号占位符 4"/>
          <p:cNvSpPr>
            <a:spLocks noGrp="1"/>
          </p:cNvSpPr>
          <p:nvPr>
            <p:ph type="sldNum" sz="quarter" idx="12"/>
          </p:nvPr>
        </p:nvSpPr>
        <p:spPr/>
        <p:txBody>
          <a:bodyPr/>
          <a:p>
            <a:fld id="{49AE70B2-8BF9-45C0-BB95-33D1B9D3A854}" type="slidenum">
              <a:rPr altLang="en-US" lang="zh-CN" smtClean="0"/>
              <a:t>‹#›</a:t>
            </a:fld>
            <a:endParaRPr altLang="en-US" lang="zh-CN"/>
          </a:p>
        </p:txBody>
      </p:sp>
      <p:sp>
        <p:nvSpPr>
          <p:cNvPr id="1048714" name="内容占位符 6"/>
          <p:cNvSpPr>
            <a:spLocks noGrp="1"/>
          </p:cNvSpPr>
          <p:nvPr>
            <p:ph sz="quarter" idx="13"/>
          </p:nvPr>
        </p:nvSpPr>
        <p:spPr>
          <a:xfrm>
            <a:off x="838200" y="551543"/>
            <a:ext cx="10515600" cy="5558971"/>
          </a:xfrm>
        </p:spPr>
        <p:txBody>
          <a:bodyPr/>
          <a:p>
            <a:pPr lvl="0"/>
            <a:r>
              <a:rPr altLang="en-US" dirty="0" lang="zh-CN"/>
              <a:t>单击此处编辑母版文本样式</a:t>
            </a:r>
          </a:p>
          <a:p>
            <a:pPr lvl="1"/>
            <a:r>
              <a:rPr altLang="en-US" dirty="0" lang="zh-CN"/>
              <a:t>第二级</a:t>
            </a:r>
          </a:p>
          <a:p>
            <a:pPr lvl="2"/>
            <a:r>
              <a:rPr altLang="en-US" dirty="0" lang="zh-CN"/>
              <a:t>第三级</a:t>
            </a:r>
          </a:p>
          <a:p>
            <a:pPr lvl="3"/>
            <a:r>
              <a:rPr altLang="en-US" dirty="0" lang="zh-CN"/>
              <a:t>第四级</a:t>
            </a:r>
          </a:p>
          <a:p>
            <a:pPr lvl="4"/>
            <a:r>
              <a:rPr altLang="en-US" dirty="0" lang="zh-CN"/>
              <a:t>第五级</a:t>
            </a:r>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节标题">
    <p:spTree>
      <p:nvGrpSpPr>
        <p:cNvPr id="86" name=""/>
        <p:cNvGrpSpPr/>
        <p:nvPr/>
      </p:nvGrpSpPr>
      <p:grpSpPr>
        <a:xfrm>
          <a:off x="0" y="0"/>
          <a:ext cx="0" cy="0"/>
          <a:chOff x="0" y="0"/>
          <a:chExt cx="0" cy="0"/>
        </a:xfrm>
      </p:grpSpPr>
      <p:sp>
        <p:nvSpPr>
          <p:cNvPr id="1048746" name="标题 1"/>
          <p:cNvSpPr>
            <a:spLocks noGrp="1"/>
          </p:cNvSpPr>
          <p:nvPr>
            <p:ph type="title"/>
          </p:nvPr>
        </p:nvSpPr>
        <p:spPr>
          <a:xfrm>
            <a:off x="831850" y="1709738"/>
            <a:ext cx="10515600" cy="2852737"/>
          </a:xfrm>
        </p:spPr>
        <p:txBody>
          <a:bodyPr anchor="b"/>
          <a:lstStyle>
            <a:lvl1pPr>
              <a:defRPr sz="6000"/>
            </a:lvl1pPr>
          </a:lstStyle>
          <a:p>
            <a:r>
              <a:rPr altLang="en-US" lang="zh-CN"/>
              <a:t>单击此处编辑母版标题样式</a:t>
            </a:r>
          </a:p>
        </p:txBody>
      </p:sp>
      <p:sp>
        <p:nvSpPr>
          <p:cNvPr id="1048747" name="文本占位符 2"/>
          <p:cNvSpPr>
            <a:spLocks noGrp="1"/>
          </p:cNvSpPr>
          <p:nvPr>
            <p:ph type="body" idx="1" hasCustomPrompt="1"/>
          </p:nvPr>
        </p:nvSpPr>
        <p:spPr>
          <a:xfrm>
            <a:off x="831850" y="4589463"/>
            <a:ext cx="10515600" cy="1500187"/>
          </a:xfrm>
        </p:spPr>
        <p:txBody>
          <a:bodyPr/>
          <a:lstStyle>
            <a:lvl1pPr indent="0" marL="0">
              <a:buNone/>
              <a:defRPr sz="2400">
                <a:solidFill>
                  <a:schemeClr val="tx1">
                    <a:tint val="75000"/>
                  </a:schemeClr>
                </a:solidFill>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lang="zh-CN"/>
              <a:t>编辑母版文本样式</a:t>
            </a:r>
          </a:p>
        </p:txBody>
      </p:sp>
      <p:sp>
        <p:nvSpPr>
          <p:cNvPr id="1048748" name="日期占位符 3"/>
          <p:cNvSpPr>
            <a:spLocks noGrp="1"/>
          </p:cNvSpPr>
          <p:nvPr>
            <p:ph type="dt" sz="half" idx="10"/>
          </p:nvPr>
        </p:nvSpPr>
        <p:spPr/>
        <p:txBody>
          <a:bodyPr/>
          <a:p>
            <a:fld id="{E83B1FF7-CFBD-4262-9BCB-853F1F13E621}" type="datetimeFigureOut">
              <a:rPr altLang="en-US" lang="zh-CN" smtClean="0"/>
              <a:t>2019/1/7</a:t>
            </a:fld>
            <a:endParaRPr altLang="en-US" lang="zh-CN"/>
          </a:p>
        </p:txBody>
      </p:sp>
      <p:sp>
        <p:nvSpPr>
          <p:cNvPr id="1048749" name="页脚占位符 4"/>
          <p:cNvSpPr>
            <a:spLocks noGrp="1"/>
          </p:cNvSpPr>
          <p:nvPr>
            <p:ph type="ftr" sz="quarter" idx="11"/>
          </p:nvPr>
        </p:nvSpPr>
        <p:spPr/>
        <p:txBody>
          <a:bodyPr/>
          <a:p>
            <a:endParaRPr altLang="en-US" lang="zh-CN"/>
          </a:p>
        </p:txBody>
      </p:sp>
      <p:sp>
        <p:nvSpPr>
          <p:cNvPr id="1048750" name="灯片编号占位符 5"/>
          <p:cNvSpPr>
            <a:spLocks noGrp="1"/>
          </p:cNvSpPr>
          <p:nvPr>
            <p:ph type="sldNum" sz="quarter" idx="12"/>
          </p:nvPr>
        </p:nvSpPr>
        <p:spPr/>
        <p:txBody>
          <a:bodyPr/>
          <a:p>
            <a:fld id="{1AFD9D3C-CA18-4FBF-8984-00FF4E3C4A1A}" type="slidenum">
              <a:rPr altLang="en-US" lang="zh-CN" smtClean="0"/>
              <a:t>‹#›</a:t>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type="vertTitleAndTx">
  <p:cSld name="1_竖排标题与文本">
    <p:spTree>
      <p:nvGrpSpPr>
        <p:cNvPr id="79" name=""/>
        <p:cNvGrpSpPr/>
        <p:nvPr/>
      </p:nvGrpSpPr>
      <p:grpSpPr>
        <a:xfrm>
          <a:off x="0" y="0"/>
          <a:ext cx="0" cy="0"/>
          <a:chOff x="0" y="0"/>
          <a:chExt cx="0" cy="0"/>
        </a:xfrm>
      </p:grpSpPr>
      <p:sp>
        <p:nvSpPr>
          <p:cNvPr id="1048715" name="竖排标题 1"/>
          <p:cNvSpPr>
            <a:spLocks noGrp="1"/>
          </p:cNvSpPr>
          <p:nvPr>
            <p:ph type="title" orient="vert"/>
          </p:nvPr>
        </p:nvSpPr>
        <p:spPr>
          <a:xfrm>
            <a:off x="8724900" y="365125"/>
            <a:ext cx="2628900" cy="5811838"/>
          </a:xfrm>
        </p:spPr>
        <p:txBody>
          <a:bodyPr vert="eaVert"/>
          <a:p>
            <a:r>
              <a:rPr altLang="en-US" lang="zh-CN"/>
              <a:t>单击此处编辑母版标题样式</a:t>
            </a:r>
          </a:p>
        </p:txBody>
      </p:sp>
      <p:sp>
        <p:nvSpPr>
          <p:cNvPr id="1048716" name="竖排文字占位符 2"/>
          <p:cNvSpPr>
            <a:spLocks noGrp="1"/>
          </p:cNvSpPr>
          <p:nvPr>
            <p:ph type="body" orient="vert" idx="1" hasCustomPrompt="1"/>
          </p:nvPr>
        </p:nvSpPr>
        <p:spPr>
          <a:xfrm>
            <a:off x="838200" y="365125"/>
            <a:ext cx="7734300" cy="5811838"/>
          </a:xfrm>
        </p:spPr>
        <p:txBody>
          <a:bodyPr vert="eaVert"/>
          <a:p>
            <a:pPr lvl="0"/>
            <a:r>
              <a:rPr altLang="en-US" dirty="0" lang="zh-CN"/>
              <a:t>编辑母版文本样式</a:t>
            </a:r>
          </a:p>
          <a:p>
            <a:pPr lvl="1"/>
            <a:r>
              <a:rPr altLang="en-US" dirty="0" lang="zh-CN"/>
              <a:t>第二级</a:t>
            </a:r>
          </a:p>
          <a:p>
            <a:pPr lvl="2"/>
            <a:r>
              <a:rPr altLang="en-US" dirty="0" lang="zh-CN"/>
              <a:t>第三级</a:t>
            </a:r>
          </a:p>
          <a:p>
            <a:pPr lvl="3"/>
            <a:r>
              <a:rPr altLang="en-US" dirty="0" lang="zh-CN"/>
              <a:t>第四级</a:t>
            </a:r>
          </a:p>
          <a:p>
            <a:pPr lvl="4"/>
            <a:r>
              <a:rPr altLang="en-US" dirty="0" lang="zh-CN"/>
              <a:t>第五级</a:t>
            </a:r>
          </a:p>
        </p:txBody>
      </p:sp>
      <p:sp>
        <p:nvSpPr>
          <p:cNvPr id="1048717" name="日期占位符 3"/>
          <p:cNvSpPr>
            <a:spLocks noGrp="1"/>
          </p:cNvSpPr>
          <p:nvPr>
            <p:ph type="dt" sz="half" idx="10"/>
          </p:nvPr>
        </p:nvSpPr>
        <p:spPr/>
        <p:txBody>
          <a:bodyPr/>
          <a:p>
            <a:fld id="{0DA2CC75-8280-4D50-8556-C2874ADEF926}" type="datetimeFigureOut">
              <a:rPr altLang="en-US" lang="zh-CN" smtClean="0"/>
              <a:t>2019/1/7</a:t>
            </a:fld>
            <a:endParaRPr altLang="en-US" lang="zh-CN"/>
          </a:p>
        </p:txBody>
      </p:sp>
      <p:sp>
        <p:nvSpPr>
          <p:cNvPr id="1048718" name="页脚占位符 4"/>
          <p:cNvSpPr>
            <a:spLocks noGrp="1"/>
          </p:cNvSpPr>
          <p:nvPr>
            <p:ph type="ftr" sz="quarter" idx="11"/>
          </p:nvPr>
        </p:nvSpPr>
        <p:spPr/>
        <p:txBody>
          <a:bodyPr/>
          <a:p>
            <a:endParaRPr altLang="en-US" lang="zh-CN"/>
          </a:p>
        </p:txBody>
      </p:sp>
      <p:sp>
        <p:nvSpPr>
          <p:cNvPr id="1048719" name="灯片编号占位符 5"/>
          <p:cNvSpPr>
            <a:spLocks noGrp="1"/>
          </p:cNvSpPr>
          <p:nvPr>
            <p:ph type="sldNum" sz="quarter" idx="12"/>
          </p:nvPr>
        </p:nvSpPr>
        <p:spPr/>
        <p:txBody>
          <a:bodyPr/>
          <a:p>
            <a:fld id="{6E190E77-D57C-49F8-ADC2-FB99C50EBC2E}" type="slidenum">
              <a:rPr altLang="en-US" lang="zh-CN" smtClean="0"/>
              <a:t>‹#›</a:t>
            </a:fld>
            <a:endParaRPr altLang="en-US" lang="zh-CN"/>
          </a:p>
        </p:txBody>
      </p:sp>
      <p:sp>
        <p:nvSpPr>
          <p:cNvPr id="1048720" name="矩形 8"/>
          <p:cNvSpPr/>
          <p:nvPr userDrawn="1"/>
        </p:nvSpPr>
        <p:spPr>
          <a:xfrm>
            <a:off x="1383102" y="3271044"/>
            <a:ext cx="6096000" cy="266098"/>
          </a:xfrm>
          <a:prstGeom prst="rect"/>
        </p:spPr>
        <p:txBody>
          <a:bodyPr>
            <a:spAutoFit/>
          </a:bodyPr>
          <a:p>
            <a:pPr algn="just">
              <a:lnSpc>
                <a:spcPct val="150000"/>
              </a:lnSpc>
            </a:pPr>
            <a:r>
              <a:rPr altLang="en-US" dirty="0" sz="400" lang="zh-CN">
                <a:solidFill>
                  <a:schemeClr val="bg1"/>
                </a:solidFill>
                <a:latin typeface="微软雅黑" panose="020B0503020204020204" charset="-122"/>
                <a:ea typeface="微软雅黑" panose="020B0503020204020204" charset="-122"/>
              </a:rPr>
              <a:t>感谢您下载平台上提供的</a:t>
            </a:r>
            <a:r>
              <a:rPr altLang="zh-CN" dirty="0" sz="400" lang="en-US">
                <a:solidFill>
                  <a:schemeClr val="bg1"/>
                </a:solidFill>
                <a:latin typeface="微软雅黑" panose="020B0503020204020204" charset="-122"/>
                <a:ea typeface="微软雅黑" panose="020B0503020204020204" charset="-122"/>
              </a:rPr>
              <a:t>PPT</a:t>
            </a:r>
            <a:r>
              <a:rPr altLang="en-US" dirty="0" sz="400" lang="zh-CN">
                <a:solidFill>
                  <a:schemeClr val="bg1"/>
                </a:solidFill>
                <a:latin typeface="微软雅黑" panose="020B0503020204020204" charset="-122"/>
                <a:ea typeface="微软雅黑" panose="020B0503020204020204" charset="-122"/>
              </a:rPr>
              <a:t>作品，为了您和风云办公以及原创作者的利益，请勿复制、传播、销售，否则将承担法律责任！风云办公将对作品进行维权，按照传播下载次数进行十倍的索取赔偿！</a:t>
            </a:r>
            <a:endParaRPr altLang="zh-CN" dirty="0" sz="400" lang="en-US">
              <a:solidFill>
                <a:schemeClr val="bg1"/>
              </a:solidFill>
              <a:latin typeface="微软雅黑" panose="020B0503020204020204" charset="-122"/>
              <a:ea typeface="微软雅黑" panose="020B0503020204020204" charset="-122"/>
            </a:endParaRPr>
          </a:p>
          <a:p>
            <a:pPr algn="just">
              <a:lnSpc>
                <a:spcPct val="150000"/>
              </a:lnSpc>
            </a:pPr>
            <a:r>
              <a:rPr altLang="zh-CN" dirty="0" sz="400" lang="en-US">
                <a:solidFill>
                  <a:schemeClr val="bg1"/>
                </a:solidFill>
                <a:latin typeface="微软雅黑" panose="020B0503020204020204" charset="-122"/>
                <a:ea typeface="微软雅黑" panose="020B0503020204020204" charset="-122"/>
              </a:rPr>
              <a:t>www.tukuppt.com</a:t>
            </a:r>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两栏内容">
    <p:spTree>
      <p:nvGrpSpPr>
        <p:cNvPr id="94" name=""/>
        <p:cNvGrpSpPr/>
        <p:nvPr/>
      </p:nvGrpSpPr>
      <p:grpSpPr>
        <a:xfrm>
          <a:off x="0" y="0"/>
          <a:ext cx="0" cy="0"/>
          <a:chOff x="0" y="0"/>
          <a:chExt cx="0" cy="0"/>
        </a:xfrm>
      </p:grpSpPr>
      <p:sp>
        <p:nvSpPr>
          <p:cNvPr id="1048780" name="标题 1"/>
          <p:cNvSpPr>
            <a:spLocks noGrp="1"/>
          </p:cNvSpPr>
          <p:nvPr>
            <p:ph type="title"/>
          </p:nvPr>
        </p:nvSpPr>
        <p:spPr/>
        <p:txBody>
          <a:bodyPr/>
          <a:p>
            <a:r>
              <a:rPr altLang="en-US" lang="zh-CN"/>
              <a:t>单击此处编辑母版标题样式</a:t>
            </a:r>
          </a:p>
        </p:txBody>
      </p:sp>
      <p:sp>
        <p:nvSpPr>
          <p:cNvPr id="1048781" name="内容占位符 2"/>
          <p:cNvSpPr>
            <a:spLocks noGrp="1"/>
          </p:cNvSpPr>
          <p:nvPr>
            <p:ph sz="half" idx="1" hasCustomPrompt="1"/>
          </p:nvPr>
        </p:nvSpPr>
        <p:spPr>
          <a:xfrm>
            <a:off x="838200" y="1825625"/>
            <a:ext cx="5181600" cy="4351338"/>
          </a:xfrm>
        </p:spPr>
        <p:txBody>
          <a:bodyPr/>
          <a:p>
            <a:pPr lvl="0"/>
            <a:r>
              <a:rPr altLang="en-US" lang="zh-CN"/>
              <a:t>编辑母版文本样式</a:t>
            </a:r>
          </a:p>
          <a:p>
            <a:pPr lvl="1"/>
            <a:r>
              <a:rPr altLang="en-US" lang="zh-CN"/>
              <a:t>第二级</a:t>
            </a:r>
          </a:p>
          <a:p>
            <a:pPr lvl="2"/>
            <a:r>
              <a:rPr altLang="en-US" lang="zh-CN"/>
              <a:t>第三级</a:t>
            </a:r>
          </a:p>
          <a:p>
            <a:pPr lvl="3"/>
            <a:r>
              <a:rPr altLang="en-US" lang="zh-CN"/>
              <a:t>第四级</a:t>
            </a:r>
          </a:p>
          <a:p>
            <a:pPr lvl="4"/>
            <a:r>
              <a:rPr altLang="en-US" lang="zh-CN"/>
              <a:t>第五级</a:t>
            </a:r>
          </a:p>
        </p:txBody>
      </p:sp>
      <p:sp>
        <p:nvSpPr>
          <p:cNvPr id="1048782" name="内容占位符 3"/>
          <p:cNvSpPr>
            <a:spLocks noGrp="1"/>
          </p:cNvSpPr>
          <p:nvPr>
            <p:ph sz="half" idx="2" hasCustomPrompt="1"/>
          </p:nvPr>
        </p:nvSpPr>
        <p:spPr>
          <a:xfrm>
            <a:off x="6172200" y="1825625"/>
            <a:ext cx="5181600" cy="4351338"/>
          </a:xfrm>
        </p:spPr>
        <p:txBody>
          <a:bodyPr/>
          <a:p>
            <a:pPr lvl="0"/>
            <a:r>
              <a:rPr altLang="en-US" lang="zh-CN"/>
              <a:t>编辑母版文本样式</a:t>
            </a:r>
          </a:p>
          <a:p>
            <a:pPr lvl="1"/>
            <a:r>
              <a:rPr altLang="en-US" lang="zh-CN"/>
              <a:t>第二级</a:t>
            </a:r>
          </a:p>
          <a:p>
            <a:pPr lvl="2"/>
            <a:r>
              <a:rPr altLang="en-US" lang="zh-CN"/>
              <a:t>第三级</a:t>
            </a:r>
          </a:p>
          <a:p>
            <a:pPr lvl="3"/>
            <a:r>
              <a:rPr altLang="en-US" lang="zh-CN"/>
              <a:t>第四级</a:t>
            </a:r>
          </a:p>
          <a:p>
            <a:pPr lvl="4"/>
            <a:r>
              <a:rPr altLang="en-US" lang="zh-CN"/>
              <a:t>第五级</a:t>
            </a:r>
          </a:p>
        </p:txBody>
      </p:sp>
      <p:sp>
        <p:nvSpPr>
          <p:cNvPr id="1048783" name="日期占位符 4"/>
          <p:cNvSpPr>
            <a:spLocks noGrp="1"/>
          </p:cNvSpPr>
          <p:nvPr>
            <p:ph type="dt" sz="half" idx="10"/>
          </p:nvPr>
        </p:nvSpPr>
        <p:spPr/>
        <p:txBody>
          <a:bodyPr/>
          <a:p>
            <a:fld id="{E83B1FF7-CFBD-4262-9BCB-853F1F13E621}" type="datetimeFigureOut">
              <a:rPr altLang="en-US" lang="zh-CN" smtClean="0"/>
              <a:t>2019/1/7</a:t>
            </a:fld>
            <a:endParaRPr altLang="en-US" lang="zh-CN"/>
          </a:p>
        </p:txBody>
      </p:sp>
      <p:sp>
        <p:nvSpPr>
          <p:cNvPr id="1048784" name="页脚占位符 5"/>
          <p:cNvSpPr>
            <a:spLocks noGrp="1"/>
          </p:cNvSpPr>
          <p:nvPr>
            <p:ph type="ftr" sz="quarter" idx="11"/>
          </p:nvPr>
        </p:nvSpPr>
        <p:spPr/>
        <p:txBody>
          <a:bodyPr/>
          <a:p>
            <a:endParaRPr altLang="en-US" lang="zh-CN"/>
          </a:p>
        </p:txBody>
      </p:sp>
      <p:sp>
        <p:nvSpPr>
          <p:cNvPr id="1048785" name="灯片编号占位符 6"/>
          <p:cNvSpPr>
            <a:spLocks noGrp="1"/>
          </p:cNvSpPr>
          <p:nvPr>
            <p:ph type="sldNum" sz="quarter" idx="12"/>
          </p:nvPr>
        </p:nvSpPr>
        <p:spPr/>
        <p:txBody>
          <a:bodyPr/>
          <a:p>
            <a:fld id="{1AFD9D3C-CA18-4FBF-8984-00FF4E3C4A1A}" type="slidenum">
              <a:rPr altLang="en-US" lang="zh-CN" smtClean="0"/>
              <a:t>‹#›</a:t>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比较">
    <p:spTree>
      <p:nvGrpSpPr>
        <p:cNvPr id="87" name=""/>
        <p:cNvGrpSpPr/>
        <p:nvPr/>
      </p:nvGrpSpPr>
      <p:grpSpPr>
        <a:xfrm>
          <a:off x="0" y="0"/>
          <a:ext cx="0" cy="0"/>
          <a:chOff x="0" y="0"/>
          <a:chExt cx="0" cy="0"/>
        </a:xfrm>
      </p:grpSpPr>
      <p:sp>
        <p:nvSpPr>
          <p:cNvPr id="1048751" name="标题 1"/>
          <p:cNvSpPr>
            <a:spLocks noGrp="1"/>
          </p:cNvSpPr>
          <p:nvPr>
            <p:ph type="title"/>
          </p:nvPr>
        </p:nvSpPr>
        <p:spPr>
          <a:xfrm>
            <a:off x="839788" y="365125"/>
            <a:ext cx="10515600" cy="1325563"/>
          </a:xfrm>
        </p:spPr>
        <p:txBody>
          <a:bodyPr/>
          <a:p>
            <a:r>
              <a:rPr altLang="en-US" lang="zh-CN"/>
              <a:t>单击此处编辑母版标题样式</a:t>
            </a:r>
          </a:p>
        </p:txBody>
      </p:sp>
      <p:sp>
        <p:nvSpPr>
          <p:cNvPr id="1048752" name="文本占位符 2"/>
          <p:cNvSpPr>
            <a:spLocks noGrp="1"/>
          </p:cNvSpPr>
          <p:nvPr>
            <p:ph type="body" idx="1" hasCustomPrompt="1"/>
          </p:nvPr>
        </p:nvSpPr>
        <p:spPr>
          <a:xfrm>
            <a:off x="839788" y="1681163"/>
            <a:ext cx="5157787"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lang="zh-CN"/>
              <a:t>编辑母版文本样式</a:t>
            </a:r>
          </a:p>
        </p:txBody>
      </p:sp>
      <p:sp>
        <p:nvSpPr>
          <p:cNvPr id="1048753" name="内容占位符 3"/>
          <p:cNvSpPr>
            <a:spLocks noGrp="1"/>
          </p:cNvSpPr>
          <p:nvPr>
            <p:ph sz="half" idx="2" hasCustomPrompt="1"/>
          </p:nvPr>
        </p:nvSpPr>
        <p:spPr>
          <a:xfrm>
            <a:off x="839788" y="2505075"/>
            <a:ext cx="5157787" cy="3684588"/>
          </a:xfrm>
        </p:spPr>
        <p:txBody>
          <a:bodyPr/>
          <a:p>
            <a:pPr lvl="0"/>
            <a:r>
              <a:rPr altLang="en-US" lang="zh-CN"/>
              <a:t>编辑母版文本样式</a:t>
            </a:r>
          </a:p>
          <a:p>
            <a:pPr lvl="1"/>
            <a:r>
              <a:rPr altLang="en-US" lang="zh-CN"/>
              <a:t>第二级</a:t>
            </a:r>
          </a:p>
          <a:p>
            <a:pPr lvl="2"/>
            <a:r>
              <a:rPr altLang="en-US" lang="zh-CN"/>
              <a:t>第三级</a:t>
            </a:r>
          </a:p>
          <a:p>
            <a:pPr lvl="3"/>
            <a:r>
              <a:rPr altLang="en-US" lang="zh-CN"/>
              <a:t>第四级</a:t>
            </a:r>
          </a:p>
          <a:p>
            <a:pPr lvl="4"/>
            <a:r>
              <a:rPr altLang="en-US" lang="zh-CN"/>
              <a:t>第五级</a:t>
            </a:r>
          </a:p>
        </p:txBody>
      </p:sp>
      <p:sp>
        <p:nvSpPr>
          <p:cNvPr id="1048754" name="文本占位符 4"/>
          <p:cNvSpPr>
            <a:spLocks noGrp="1"/>
          </p:cNvSpPr>
          <p:nvPr>
            <p:ph type="body" sz="quarter" idx="3" hasCustomPrompt="1"/>
          </p:nvPr>
        </p:nvSpPr>
        <p:spPr>
          <a:xfrm>
            <a:off x="6172200" y="1681163"/>
            <a:ext cx="5183188"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lang="zh-CN"/>
              <a:t>编辑母版文本样式</a:t>
            </a:r>
          </a:p>
        </p:txBody>
      </p:sp>
      <p:sp>
        <p:nvSpPr>
          <p:cNvPr id="1048755" name="内容占位符 5"/>
          <p:cNvSpPr>
            <a:spLocks noGrp="1"/>
          </p:cNvSpPr>
          <p:nvPr>
            <p:ph sz="quarter" idx="4" hasCustomPrompt="1"/>
          </p:nvPr>
        </p:nvSpPr>
        <p:spPr>
          <a:xfrm>
            <a:off x="6172200" y="2505075"/>
            <a:ext cx="5183188" cy="3684588"/>
          </a:xfrm>
        </p:spPr>
        <p:txBody>
          <a:bodyPr/>
          <a:p>
            <a:pPr lvl="0"/>
            <a:r>
              <a:rPr altLang="en-US" lang="zh-CN"/>
              <a:t>编辑母版文本样式</a:t>
            </a:r>
          </a:p>
          <a:p>
            <a:pPr lvl="1"/>
            <a:r>
              <a:rPr altLang="en-US" lang="zh-CN"/>
              <a:t>第二级</a:t>
            </a:r>
          </a:p>
          <a:p>
            <a:pPr lvl="2"/>
            <a:r>
              <a:rPr altLang="en-US" lang="zh-CN"/>
              <a:t>第三级</a:t>
            </a:r>
          </a:p>
          <a:p>
            <a:pPr lvl="3"/>
            <a:r>
              <a:rPr altLang="en-US" lang="zh-CN"/>
              <a:t>第四级</a:t>
            </a:r>
          </a:p>
          <a:p>
            <a:pPr lvl="4"/>
            <a:r>
              <a:rPr altLang="en-US" lang="zh-CN"/>
              <a:t>第五级</a:t>
            </a:r>
          </a:p>
        </p:txBody>
      </p:sp>
      <p:sp>
        <p:nvSpPr>
          <p:cNvPr id="1048756" name="日期占位符 6"/>
          <p:cNvSpPr>
            <a:spLocks noGrp="1"/>
          </p:cNvSpPr>
          <p:nvPr>
            <p:ph type="dt" sz="half" idx="10"/>
          </p:nvPr>
        </p:nvSpPr>
        <p:spPr/>
        <p:txBody>
          <a:bodyPr/>
          <a:p>
            <a:fld id="{E83B1FF7-CFBD-4262-9BCB-853F1F13E621}" type="datetimeFigureOut">
              <a:rPr altLang="en-US" lang="zh-CN" smtClean="0"/>
              <a:t>2019/1/7</a:t>
            </a:fld>
            <a:endParaRPr altLang="en-US" lang="zh-CN"/>
          </a:p>
        </p:txBody>
      </p:sp>
      <p:sp>
        <p:nvSpPr>
          <p:cNvPr id="1048757" name="页脚占位符 7"/>
          <p:cNvSpPr>
            <a:spLocks noGrp="1"/>
          </p:cNvSpPr>
          <p:nvPr>
            <p:ph type="ftr" sz="quarter" idx="11"/>
          </p:nvPr>
        </p:nvSpPr>
        <p:spPr/>
        <p:txBody>
          <a:bodyPr/>
          <a:p>
            <a:endParaRPr altLang="en-US" lang="zh-CN"/>
          </a:p>
        </p:txBody>
      </p:sp>
      <p:sp>
        <p:nvSpPr>
          <p:cNvPr id="1048758" name="灯片编号占位符 8"/>
          <p:cNvSpPr>
            <a:spLocks noGrp="1"/>
          </p:cNvSpPr>
          <p:nvPr>
            <p:ph type="sldNum" sz="quarter" idx="12"/>
          </p:nvPr>
        </p:nvSpPr>
        <p:spPr/>
        <p:txBody>
          <a:bodyPr/>
          <a:p>
            <a:fld id="{1AFD9D3C-CA18-4FBF-8984-00FF4E3C4A1A}" type="slidenum">
              <a:rPr altLang="en-US" lang="zh-CN" smtClean="0"/>
              <a:t>‹#›</a:t>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仅标题">
    <p:spTree>
      <p:nvGrpSpPr>
        <p:cNvPr id="82" name=""/>
        <p:cNvGrpSpPr/>
        <p:nvPr/>
      </p:nvGrpSpPr>
      <p:grpSpPr>
        <a:xfrm>
          <a:off x="0" y="0"/>
          <a:ext cx="0" cy="0"/>
          <a:chOff x="0" y="0"/>
          <a:chExt cx="0" cy="0"/>
        </a:xfrm>
      </p:grpSpPr>
      <p:sp>
        <p:nvSpPr>
          <p:cNvPr id="1048726" name="标题 1"/>
          <p:cNvSpPr>
            <a:spLocks noGrp="1"/>
          </p:cNvSpPr>
          <p:nvPr>
            <p:ph type="title"/>
          </p:nvPr>
        </p:nvSpPr>
        <p:spPr/>
        <p:txBody>
          <a:bodyPr/>
          <a:p>
            <a:r>
              <a:rPr altLang="en-US" lang="zh-CN"/>
              <a:t>单击此处编辑母版标题样式</a:t>
            </a:r>
          </a:p>
        </p:txBody>
      </p:sp>
      <p:sp>
        <p:nvSpPr>
          <p:cNvPr id="1048727" name="日期占位符 2"/>
          <p:cNvSpPr>
            <a:spLocks noGrp="1"/>
          </p:cNvSpPr>
          <p:nvPr>
            <p:ph type="dt" sz="half" idx="10"/>
          </p:nvPr>
        </p:nvSpPr>
        <p:spPr/>
        <p:txBody>
          <a:bodyPr/>
          <a:p>
            <a:fld id="{E83B1FF7-CFBD-4262-9BCB-853F1F13E621}" type="datetimeFigureOut">
              <a:rPr altLang="en-US" lang="zh-CN" smtClean="0"/>
              <a:t>2019/1/7</a:t>
            </a:fld>
            <a:endParaRPr altLang="en-US" lang="zh-CN"/>
          </a:p>
        </p:txBody>
      </p:sp>
      <p:sp>
        <p:nvSpPr>
          <p:cNvPr id="1048728" name="页脚占位符 3"/>
          <p:cNvSpPr>
            <a:spLocks noGrp="1"/>
          </p:cNvSpPr>
          <p:nvPr>
            <p:ph type="ftr" sz="quarter" idx="11"/>
          </p:nvPr>
        </p:nvSpPr>
        <p:spPr/>
        <p:txBody>
          <a:bodyPr/>
          <a:p>
            <a:endParaRPr altLang="en-US" lang="zh-CN"/>
          </a:p>
        </p:txBody>
      </p:sp>
      <p:sp>
        <p:nvSpPr>
          <p:cNvPr id="1048729" name="灯片编号占位符 4"/>
          <p:cNvSpPr>
            <a:spLocks noGrp="1"/>
          </p:cNvSpPr>
          <p:nvPr>
            <p:ph type="sldNum" sz="quarter" idx="12"/>
          </p:nvPr>
        </p:nvSpPr>
        <p:spPr/>
        <p:txBody>
          <a:bodyPr/>
          <a:p>
            <a:fld id="{1AFD9D3C-CA18-4FBF-8984-00FF4E3C4A1A}" type="slidenum">
              <a:rPr altLang="en-US" lang="zh-CN" smtClean="0"/>
              <a:t>‹#›</a:t>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空白">
    <p:spTree>
      <p:nvGrpSpPr>
        <p:cNvPr id="89" name=""/>
        <p:cNvGrpSpPr/>
        <p:nvPr/>
      </p:nvGrpSpPr>
      <p:grpSpPr>
        <a:xfrm>
          <a:off x="0" y="0"/>
          <a:ext cx="0" cy="0"/>
          <a:chOff x="0" y="0"/>
          <a:chExt cx="0" cy="0"/>
        </a:xfrm>
      </p:grpSpPr>
      <p:sp>
        <p:nvSpPr>
          <p:cNvPr id="1048760" name="日期占位符 1"/>
          <p:cNvSpPr>
            <a:spLocks noGrp="1"/>
          </p:cNvSpPr>
          <p:nvPr>
            <p:ph type="dt" sz="half" idx="10"/>
          </p:nvPr>
        </p:nvSpPr>
        <p:spPr/>
        <p:txBody>
          <a:bodyPr/>
          <a:p>
            <a:fld id="{E83B1FF7-CFBD-4262-9BCB-853F1F13E621}" type="datetimeFigureOut">
              <a:rPr altLang="en-US" lang="zh-CN" smtClean="0"/>
              <a:t>2019/1/7</a:t>
            </a:fld>
            <a:endParaRPr altLang="en-US" lang="zh-CN"/>
          </a:p>
        </p:txBody>
      </p:sp>
      <p:sp>
        <p:nvSpPr>
          <p:cNvPr id="1048761" name="页脚占位符 2"/>
          <p:cNvSpPr>
            <a:spLocks noGrp="1"/>
          </p:cNvSpPr>
          <p:nvPr>
            <p:ph type="ftr" sz="quarter" idx="11"/>
          </p:nvPr>
        </p:nvSpPr>
        <p:spPr/>
        <p:txBody>
          <a:bodyPr/>
          <a:p>
            <a:endParaRPr altLang="en-US" lang="zh-CN"/>
          </a:p>
        </p:txBody>
      </p:sp>
      <p:sp>
        <p:nvSpPr>
          <p:cNvPr id="1048762" name="灯片编号占位符 3"/>
          <p:cNvSpPr>
            <a:spLocks noGrp="1"/>
          </p:cNvSpPr>
          <p:nvPr>
            <p:ph type="sldNum" sz="quarter" idx="12"/>
          </p:nvPr>
        </p:nvSpPr>
        <p:spPr/>
        <p:txBody>
          <a:bodyPr/>
          <a:p>
            <a:fld id="{1AFD9D3C-CA18-4FBF-8984-00FF4E3C4A1A}" type="slidenum">
              <a:rPr altLang="en-US" lang="zh-CN" smtClean="0"/>
              <a:t>‹#›</a:t>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内容与标题">
    <p:spTree>
      <p:nvGrpSpPr>
        <p:cNvPr id="96" name=""/>
        <p:cNvGrpSpPr/>
        <p:nvPr/>
      </p:nvGrpSpPr>
      <p:grpSpPr>
        <a:xfrm>
          <a:off x="0" y="0"/>
          <a:ext cx="0" cy="0"/>
          <a:chOff x="0" y="0"/>
          <a:chExt cx="0" cy="0"/>
        </a:xfrm>
      </p:grpSpPr>
      <p:sp>
        <p:nvSpPr>
          <p:cNvPr id="1048789" name="标题 1"/>
          <p:cNvSpPr>
            <a:spLocks noGrp="1"/>
          </p:cNvSpPr>
          <p:nvPr>
            <p:ph type="title"/>
          </p:nvPr>
        </p:nvSpPr>
        <p:spPr>
          <a:xfrm>
            <a:off x="839788" y="457200"/>
            <a:ext cx="3932237" cy="1600200"/>
          </a:xfrm>
        </p:spPr>
        <p:txBody>
          <a:bodyPr anchor="b"/>
          <a:lstStyle>
            <a:lvl1pPr>
              <a:defRPr sz="3200"/>
            </a:lvl1pPr>
          </a:lstStyle>
          <a:p>
            <a:r>
              <a:rPr altLang="en-US" lang="zh-CN"/>
              <a:t>单击此处编辑母版标题样式</a:t>
            </a:r>
          </a:p>
        </p:txBody>
      </p:sp>
      <p:sp>
        <p:nvSpPr>
          <p:cNvPr id="1048790"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altLang="en-US" lang="zh-CN"/>
              <a:t>编辑母版文本样式</a:t>
            </a:r>
          </a:p>
          <a:p>
            <a:pPr lvl="1"/>
            <a:r>
              <a:rPr altLang="en-US" lang="zh-CN"/>
              <a:t>第二级</a:t>
            </a:r>
          </a:p>
          <a:p>
            <a:pPr lvl="2"/>
            <a:r>
              <a:rPr altLang="en-US" lang="zh-CN"/>
              <a:t>第三级</a:t>
            </a:r>
          </a:p>
          <a:p>
            <a:pPr lvl="3"/>
            <a:r>
              <a:rPr altLang="en-US" lang="zh-CN"/>
              <a:t>第四级</a:t>
            </a:r>
          </a:p>
          <a:p>
            <a:pPr lvl="4"/>
            <a:r>
              <a:rPr altLang="en-US" lang="zh-CN"/>
              <a:t>第五级</a:t>
            </a:r>
          </a:p>
        </p:txBody>
      </p:sp>
      <p:sp>
        <p:nvSpPr>
          <p:cNvPr id="1048791" name="文本占位符 3"/>
          <p:cNvSpPr>
            <a:spLocks noGrp="1"/>
          </p:cNvSpPr>
          <p:nvPr>
            <p:ph type="body" sz="half" idx="2" hasCustomPrompt="1"/>
          </p:nvPr>
        </p:nvSpPr>
        <p:spPr>
          <a:xfrm>
            <a:off x="839788" y="2057400"/>
            <a:ext cx="393223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en-US" lang="zh-CN"/>
              <a:t>编辑母版文本样式</a:t>
            </a:r>
          </a:p>
        </p:txBody>
      </p:sp>
      <p:sp>
        <p:nvSpPr>
          <p:cNvPr id="1048792" name="日期占位符 4"/>
          <p:cNvSpPr>
            <a:spLocks noGrp="1"/>
          </p:cNvSpPr>
          <p:nvPr>
            <p:ph type="dt" sz="half" idx="10"/>
          </p:nvPr>
        </p:nvSpPr>
        <p:spPr/>
        <p:txBody>
          <a:bodyPr/>
          <a:p>
            <a:fld id="{E83B1FF7-CFBD-4262-9BCB-853F1F13E621}" type="datetimeFigureOut">
              <a:rPr altLang="en-US" lang="zh-CN" smtClean="0"/>
              <a:t>2019/1/7</a:t>
            </a:fld>
            <a:endParaRPr altLang="en-US" lang="zh-CN"/>
          </a:p>
        </p:txBody>
      </p:sp>
      <p:sp>
        <p:nvSpPr>
          <p:cNvPr id="1048793" name="页脚占位符 5"/>
          <p:cNvSpPr>
            <a:spLocks noGrp="1"/>
          </p:cNvSpPr>
          <p:nvPr>
            <p:ph type="ftr" sz="quarter" idx="11"/>
          </p:nvPr>
        </p:nvSpPr>
        <p:spPr/>
        <p:txBody>
          <a:bodyPr/>
          <a:p>
            <a:endParaRPr altLang="en-US" lang="zh-CN"/>
          </a:p>
        </p:txBody>
      </p:sp>
      <p:sp>
        <p:nvSpPr>
          <p:cNvPr id="1048794" name="灯片编号占位符 6"/>
          <p:cNvSpPr>
            <a:spLocks noGrp="1"/>
          </p:cNvSpPr>
          <p:nvPr>
            <p:ph type="sldNum" sz="quarter" idx="12"/>
          </p:nvPr>
        </p:nvSpPr>
        <p:spPr/>
        <p:txBody>
          <a:bodyPr/>
          <a:p>
            <a:fld id="{1AFD9D3C-CA18-4FBF-8984-00FF4E3C4A1A}" type="slidenum">
              <a:rPr altLang="en-US" lang="zh-CN" smtClean="0"/>
              <a:t>‹#›</a:t>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图片与标题">
    <p:spTree>
      <p:nvGrpSpPr>
        <p:cNvPr id="84" name=""/>
        <p:cNvGrpSpPr/>
        <p:nvPr/>
      </p:nvGrpSpPr>
      <p:grpSpPr>
        <a:xfrm>
          <a:off x="0" y="0"/>
          <a:ext cx="0" cy="0"/>
          <a:chOff x="0" y="0"/>
          <a:chExt cx="0" cy="0"/>
        </a:xfrm>
      </p:grpSpPr>
      <p:sp>
        <p:nvSpPr>
          <p:cNvPr id="1048735" name="标题 1"/>
          <p:cNvSpPr>
            <a:spLocks noGrp="1"/>
          </p:cNvSpPr>
          <p:nvPr>
            <p:ph type="title"/>
          </p:nvPr>
        </p:nvSpPr>
        <p:spPr>
          <a:xfrm>
            <a:off x="839788" y="457200"/>
            <a:ext cx="3932237" cy="1600200"/>
          </a:xfrm>
        </p:spPr>
        <p:txBody>
          <a:bodyPr anchor="b"/>
          <a:lstStyle>
            <a:lvl1pPr>
              <a:defRPr sz="3200"/>
            </a:lvl1pPr>
          </a:lstStyle>
          <a:p>
            <a:r>
              <a:rPr altLang="en-US" lang="zh-CN"/>
              <a:t>单击此处编辑母版标题样式</a:t>
            </a:r>
          </a:p>
        </p:txBody>
      </p:sp>
      <p:sp>
        <p:nvSpPr>
          <p:cNvPr id="1048736" name="图片占位符 2"/>
          <p:cNvSpPr>
            <a:spLocks noGrp="1"/>
          </p:cNvSpPr>
          <p:nvPr>
            <p:ph type="pic" idx="1"/>
          </p:nvPr>
        </p:nvSpPr>
        <p:spPr>
          <a:xfrm>
            <a:off x="5183188" y="987425"/>
            <a:ext cx="6172200" cy="4873625"/>
          </a:xfrm>
        </p:spPr>
        <p:txBody>
          <a:bodyPr/>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altLang="en-US" lang="zh-CN"/>
          </a:p>
        </p:txBody>
      </p:sp>
      <p:sp>
        <p:nvSpPr>
          <p:cNvPr id="1048737" name="文本占位符 3"/>
          <p:cNvSpPr>
            <a:spLocks noGrp="1"/>
          </p:cNvSpPr>
          <p:nvPr>
            <p:ph type="body" sz="half" idx="2" hasCustomPrompt="1"/>
          </p:nvPr>
        </p:nvSpPr>
        <p:spPr>
          <a:xfrm>
            <a:off x="839788" y="2057400"/>
            <a:ext cx="393223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en-US" lang="zh-CN"/>
              <a:t>编辑母版文本样式</a:t>
            </a:r>
          </a:p>
        </p:txBody>
      </p:sp>
      <p:sp>
        <p:nvSpPr>
          <p:cNvPr id="1048738" name="日期占位符 4"/>
          <p:cNvSpPr>
            <a:spLocks noGrp="1"/>
          </p:cNvSpPr>
          <p:nvPr>
            <p:ph type="dt" sz="half" idx="10"/>
          </p:nvPr>
        </p:nvSpPr>
        <p:spPr/>
        <p:txBody>
          <a:bodyPr/>
          <a:p>
            <a:fld id="{E83B1FF7-CFBD-4262-9BCB-853F1F13E621}" type="datetimeFigureOut">
              <a:rPr altLang="en-US" lang="zh-CN" smtClean="0"/>
              <a:t>2019/1/7</a:t>
            </a:fld>
            <a:endParaRPr altLang="en-US" lang="zh-CN"/>
          </a:p>
        </p:txBody>
      </p:sp>
      <p:sp>
        <p:nvSpPr>
          <p:cNvPr id="1048739" name="页脚占位符 5"/>
          <p:cNvSpPr>
            <a:spLocks noGrp="1"/>
          </p:cNvSpPr>
          <p:nvPr>
            <p:ph type="ftr" sz="quarter" idx="11"/>
          </p:nvPr>
        </p:nvSpPr>
        <p:spPr/>
        <p:txBody>
          <a:bodyPr/>
          <a:p>
            <a:endParaRPr altLang="en-US" lang="zh-CN"/>
          </a:p>
        </p:txBody>
      </p:sp>
      <p:sp>
        <p:nvSpPr>
          <p:cNvPr id="1048740" name="灯片编号占位符 6"/>
          <p:cNvSpPr>
            <a:spLocks noGrp="1"/>
          </p:cNvSpPr>
          <p:nvPr>
            <p:ph type="sldNum" sz="quarter" idx="12"/>
          </p:nvPr>
        </p:nvSpPr>
        <p:spPr/>
        <p:txBody>
          <a:bodyPr/>
          <a:p>
            <a:fld id="{1AFD9D3C-CA18-4FBF-8984-00FF4E3C4A1A}" type="slidenum">
              <a:rPr altLang="en-US" lang="zh-CN" smtClean="0"/>
              <a:t>‹#›</a:t>
            </a:fld>
            <a:endParaRPr altLang="en-US" lang="zh-CN"/>
          </a:p>
        </p:txBody>
      </p:sp>
    </p:spTree>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 Id="rId11" Type="http://schemas.openxmlformats.org/officeDocument/2006/relationships/slideLayout" Target="../slideLayouts/slideLayout30.xml"/><Relationship Id="rId12" Type="http://schemas.openxmlformats.org/officeDocument/2006/relationships/tags" Target="../tags/tag1.xml"/><Relationship Id="rId13" Type="http://schemas.openxmlformats.org/officeDocument/2006/relationships/tags" Target="../tags/tag2.xml"/><Relationship Id="rId14" Type="http://schemas.openxmlformats.org/officeDocument/2006/relationships/tags" Target="../tags/tag3.xml"/><Relationship Id="rId1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28" name=""/>
        <p:cNvGrpSpPr/>
        <p:nvPr/>
      </p:nvGrpSpPr>
      <p:grpSpPr>
        <a:xfrm>
          <a:off x="0" y="0"/>
          <a:ext cx="0" cy="0"/>
          <a:chOff x="0" y="0"/>
          <a:chExt cx="0" cy="0"/>
        </a:xfrm>
      </p:grpSpPr>
      <p:sp>
        <p:nvSpPr>
          <p:cNvPr id="1048596" name="标题占位符 1"/>
          <p:cNvSpPr>
            <a:spLocks noGrp="1"/>
          </p:cNvSpPr>
          <p:nvPr>
            <p:ph type="title"/>
          </p:nvPr>
        </p:nvSpPr>
        <p:spPr>
          <a:xfrm>
            <a:off x="838200" y="365125"/>
            <a:ext cx="10515600" cy="1325563"/>
          </a:xfrm>
          <a:prstGeom prst="rect"/>
        </p:spPr>
        <p:txBody>
          <a:bodyPr anchor="ctr" bIns="45720" lIns="91440" rIns="91440" rtlCol="0" tIns="45720" vert="horz">
            <a:normAutofit/>
          </a:bodyPr>
          <a:p>
            <a:r>
              <a:rPr altLang="en-US" lang="zh-CN"/>
              <a:t>单击此处编辑母版标题样式</a:t>
            </a:r>
          </a:p>
        </p:txBody>
      </p:sp>
      <p:sp>
        <p:nvSpPr>
          <p:cNvPr id="1048597" name="文本占位符 2"/>
          <p:cNvSpPr>
            <a:spLocks noGrp="1"/>
          </p:cNvSpPr>
          <p:nvPr>
            <p:ph type="body" idx="1"/>
          </p:nvPr>
        </p:nvSpPr>
        <p:spPr>
          <a:xfrm>
            <a:off x="838200" y="1825625"/>
            <a:ext cx="10515600" cy="4351338"/>
          </a:xfrm>
          <a:prstGeom prst="rect"/>
        </p:spPr>
        <p:txBody>
          <a:bodyPr bIns="45720" lIns="91440" rIns="91440" rtlCol="0" tIns="45720" vert="horz">
            <a:normAutofit/>
          </a:bodyPr>
          <a:p>
            <a:pPr lvl="0"/>
            <a:r>
              <a:rPr altLang="en-US" lang="zh-CN"/>
              <a:t>编辑母版文本样式</a:t>
            </a:r>
          </a:p>
          <a:p>
            <a:pPr lvl="1"/>
            <a:r>
              <a:rPr altLang="en-US" lang="zh-CN"/>
              <a:t>第二级</a:t>
            </a:r>
          </a:p>
          <a:p>
            <a:pPr lvl="2"/>
            <a:r>
              <a:rPr altLang="en-US" lang="zh-CN"/>
              <a:t>第三级</a:t>
            </a:r>
          </a:p>
          <a:p>
            <a:pPr lvl="3"/>
            <a:r>
              <a:rPr altLang="en-US" lang="zh-CN"/>
              <a:t>第四级</a:t>
            </a:r>
          </a:p>
          <a:p>
            <a:pPr lvl="4"/>
            <a:r>
              <a:rPr altLang="en-US" lang="zh-CN"/>
              <a:t>第五级</a:t>
            </a:r>
          </a:p>
        </p:txBody>
      </p:sp>
      <p:sp>
        <p:nvSpPr>
          <p:cNvPr id="1048598" name="日期占位符 3"/>
          <p:cNvSpPr>
            <a:spLocks noGrp="1"/>
          </p:cNvSpPr>
          <p:nvPr>
            <p:ph type="dt" sz="half" idx="2"/>
          </p:nvPr>
        </p:nvSpPr>
        <p:spPr>
          <a:xfrm>
            <a:off x="838200" y="6356350"/>
            <a:ext cx="2743200" cy="365125"/>
          </a:xfrm>
          <a:prstGeom prst="rect"/>
        </p:spPr>
        <p:txBody>
          <a:bodyPr anchor="ctr" bIns="45720" lIns="91440" rIns="91440" rtlCol="0" tIns="45720" vert="horz"/>
          <a:lstStyle>
            <a:lvl1pPr algn="l">
              <a:defRPr sz="1200">
                <a:solidFill>
                  <a:schemeClr val="tx1">
                    <a:tint val="75000"/>
                  </a:schemeClr>
                </a:solidFill>
              </a:defRPr>
            </a:lvl1pPr>
          </a:lstStyle>
          <a:p>
            <a:fld id="{E83B1FF7-CFBD-4262-9BCB-853F1F13E621}" type="datetimeFigureOut">
              <a:rPr altLang="en-US" lang="zh-CN" smtClean="0"/>
              <a:t>2019/1/7</a:t>
            </a:fld>
            <a:endParaRPr altLang="en-US" lang="zh-CN"/>
          </a:p>
        </p:txBody>
      </p:sp>
      <p:sp>
        <p:nvSpPr>
          <p:cNvPr id="1048599" name="页脚占位符 4"/>
          <p:cNvSpPr>
            <a:spLocks noGrp="1"/>
          </p:cNvSpPr>
          <p:nvPr>
            <p:ph type="ftr" sz="quarter" idx="3"/>
          </p:nvPr>
        </p:nvSpPr>
        <p:spPr>
          <a:xfrm>
            <a:off x="4038600" y="6356350"/>
            <a:ext cx="4114800" cy="365125"/>
          </a:xfrm>
          <a:prstGeom prst="rect"/>
        </p:spPr>
        <p:txBody>
          <a:bodyPr anchor="ctr" bIns="45720" lIns="91440" rIns="91440" rtlCol="0" tIns="45720" vert="horz"/>
          <a:lstStyle>
            <a:lvl1pPr algn="ctr">
              <a:defRPr sz="1200">
                <a:solidFill>
                  <a:schemeClr val="tx1">
                    <a:tint val="75000"/>
                  </a:schemeClr>
                </a:solidFill>
              </a:defRPr>
            </a:lvl1pPr>
          </a:lstStyle>
          <a:p>
            <a:endParaRPr altLang="en-US" lang="zh-CN"/>
          </a:p>
        </p:txBody>
      </p:sp>
      <p:sp>
        <p:nvSpPr>
          <p:cNvPr id="1048600" name="灯片编号占位符 5"/>
          <p:cNvSpPr>
            <a:spLocks noGrp="1"/>
          </p:cNvSpPr>
          <p:nvPr>
            <p:ph type="sldNum" sz="quarter" idx="4"/>
          </p:nvPr>
        </p:nvSpPr>
        <p:spPr>
          <a:xfrm>
            <a:off x="8610600" y="6356350"/>
            <a:ext cx="2743200" cy="365125"/>
          </a:xfrm>
          <a:prstGeom prst="rect"/>
        </p:spPr>
        <p:txBody>
          <a:bodyPr anchor="ctr" bIns="45720" lIns="91440" rIns="91440" rtlCol="0" tIns="45720" vert="horz"/>
          <a:lstStyle>
            <a:lvl1pPr algn="r">
              <a:defRPr sz="1200">
                <a:solidFill>
                  <a:schemeClr val="tx1">
                    <a:tint val="75000"/>
                  </a:schemeClr>
                </a:solidFill>
              </a:defRPr>
            </a:lvl1pPr>
          </a:lstStyle>
          <a:p>
            <a:fld id="{1AFD9D3C-CA18-4FBF-8984-00FF4E3C4A1A}" type="slidenum">
              <a:rPr altLang="en-US" lang="zh-CN" smtClean="0"/>
              <a:t>‹#›</a:t>
            </a:fld>
            <a:endParaRPr altLang="en-US" lang="zh-CN"/>
          </a:p>
        </p:txBody>
      </p:sp>
    </p:spTree>
  </p:cSld>
  <p:clrMap accent1="accent1" accent2="accent2" accent3="accent3" accent4="accent4" accent5="accent5" accent6="accent6" bg1="lt1" bg2="lt2" tx1="dk1" tx2="dk2"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Lst>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p:bgPr>
    </p:bg>
    <p:spTree>
      <p:nvGrpSpPr>
        <p:cNvPr id="12" name=""/>
        <p:cNvGrpSpPr/>
        <p:nvPr/>
      </p:nvGrpSpPr>
      <p:grpSpPr>
        <a:xfrm>
          <a:off x="0" y="0"/>
          <a:ext cx="0" cy="0"/>
          <a:chOff x="0" y="0"/>
          <a:chExt cx="0" cy="0"/>
        </a:xfrm>
      </p:grpSpPr>
      <p:sp>
        <p:nvSpPr>
          <p:cNvPr id="1048576" name="标题占位符 1"/>
          <p:cNvSpPr>
            <a:spLocks noGrp="1"/>
          </p:cNvSpPr>
          <p:nvPr>
            <p:ph type="title"/>
            <p:custDataLst>
              <p:tags r:id="rId12"/>
            </p:custDataLst>
          </p:nvPr>
        </p:nvSpPr>
        <p:spPr>
          <a:xfrm>
            <a:off x="838200" y="365125"/>
            <a:ext cx="10515600" cy="1325563"/>
          </a:xfrm>
          <a:prstGeom prst="rect"/>
        </p:spPr>
        <p:txBody>
          <a:bodyPr anchor="ctr" bIns="45720" lIns="91440" rIns="91440" rtlCol="0" tIns="45720" vert="horz">
            <a:normAutofit/>
          </a:bodyPr>
          <a:p>
            <a:r>
              <a:rPr altLang="en-US" dirty="0" lang="zh-CN"/>
              <a:t>单击此处编辑母版标题样式</a:t>
            </a:r>
          </a:p>
        </p:txBody>
      </p:sp>
      <p:sp>
        <p:nvSpPr>
          <p:cNvPr id="1048577" name="文本占位符 2"/>
          <p:cNvSpPr>
            <a:spLocks noGrp="1"/>
          </p:cNvSpPr>
          <p:nvPr>
            <p:ph type="body" idx="1"/>
            <p:custDataLst>
              <p:tags r:id="rId13"/>
            </p:custDataLst>
          </p:nvPr>
        </p:nvSpPr>
        <p:spPr>
          <a:xfrm>
            <a:off x="838200" y="1825625"/>
            <a:ext cx="10515600" cy="4351338"/>
          </a:xfrm>
          <a:prstGeom prst="rect"/>
        </p:spPr>
        <p:txBody>
          <a:bodyPr bIns="45720" lIns="91440" rIns="91440" rtlCol="0" tIns="45720" vert="horz">
            <a:normAutofit/>
          </a:bodyPr>
          <a:p>
            <a:pPr lvl="0"/>
            <a:r>
              <a:rPr altLang="en-US" dirty="0" lang="zh-CN"/>
              <a:t>单击此处编辑母版文本样式</a:t>
            </a:r>
          </a:p>
          <a:p>
            <a:pPr lvl="1"/>
            <a:r>
              <a:rPr altLang="en-US" dirty="0" lang="zh-CN"/>
              <a:t>第二级</a:t>
            </a:r>
          </a:p>
          <a:p>
            <a:pPr lvl="2"/>
            <a:r>
              <a:rPr altLang="en-US" dirty="0" lang="zh-CN"/>
              <a:t>第三级</a:t>
            </a:r>
          </a:p>
          <a:p>
            <a:pPr lvl="3"/>
            <a:r>
              <a:rPr altLang="en-US" dirty="0" lang="zh-CN"/>
              <a:t>第四级</a:t>
            </a:r>
          </a:p>
          <a:p>
            <a:pPr lvl="4"/>
            <a:r>
              <a:rPr altLang="en-US" dirty="0" lang="zh-CN"/>
              <a:t>第五级</a:t>
            </a:r>
          </a:p>
        </p:txBody>
      </p:sp>
      <p:sp>
        <p:nvSpPr>
          <p:cNvPr id="1048578" name="日期占位符 3"/>
          <p:cNvSpPr>
            <a:spLocks noGrp="1"/>
          </p:cNvSpPr>
          <p:nvPr>
            <p:ph type="dt" sz="half" idx="2"/>
          </p:nvPr>
        </p:nvSpPr>
        <p:spPr>
          <a:xfrm>
            <a:off x="838200" y="6356350"/>
            <a:ext cx="2743200" cy="365125"/>
          </a:xfrm>
          <a:prstGeom prst="rect"/>
        </p:spPr>
        <p:txBody>
          <a:bodyPr anchor="ctr" bIns="45720" lIns="91440" rIns="91440" rtlCol="0" tIns="45720" vert="horz">
            <a:normAutofit/>
          </a:bodyPr>
          <a:lstStyle>
            <a:lvl1pPr algn="l">
              <a:defRPr sz="1200">
                <a:solidFill>
                  <a:schemeClr val="tx1">
                    <a:tint val="75000"/>
                  </a:schemeClr>
                </a:solidFill>
              </a:defRPr>
            </a:lvl1pPr>
          </a:lstStyle>
          <a:p>
            <a:fld id="{760FBDFE-C587-4B4C-A407-44438C67B59E}" type="datetimeFigureOut">
              <a:rPr altLang="en-US" lang="zh-CN" smtClean="0"/>
              <a:t>2019/1/7</a:t>
            </a:fld>
            <a:endParaRPr altLang="en-US" lang="zh-CN"/>
          </a:p>
        </p:txBody>
      </p:sp>
      <p:sp>
        <p:nvSpPr>
          <p:cNvPr id="1048579" name="页脚占位符 4"/>
          <p:cNvSpPr>
            <a:spLocks noGrp="1"/>
          </p:cNvSpPr>
          <p:nvPr>
            <p:ph type="ftr" sz="quarter" idx="3"/>
          </p:nvPr>
        </p:nvSpPr>
        <p:spPr>
          <a:xfrm>
            <a:off x="4038600" y="6356350"/>
            <a:ext cx="4114800" cy="365125"/>
          </a:xfrm>
          <a:prstGeom prst="rect"/>
        </p:spPr>
        <p:txBody>
          <a:bodyPr anchor="ctr" bIns="45720" lIns="91440" rIns="91440" rtlCol="0" tIns="45720" vert="horz">
            <a:normAutofit/>
          </a:bodyPr>
          <a:lstStyle>
            <a:lvl1pPr algn="ctr">
              <a:defRPr sz="1200">
                <a:solidFill>
                  <a:schemeClr val="tx1">
                    <a:tint val="75000"/>
                  </a:schemeClr>
                </a:solidFill>
              </a:defRPr>
            </a:lvl1pPr>
          </a:lstStyle>
          <a:p>
            <a:endParaRPr altLang="en-US" lang="zh-CN"/>
          </a:p>
        </p:txBody>
      </p:sp>
      <p:sp>
        <p:nvSpPr>
          <p:cNvPr id="1048580" name="灯片编号占位符 5"/>
          <p:cNvSpPr>
            <a:spLocks noGrp="1"/>
          </p:cNvSpPr>
          <p:nvPr>
            <p:ph type="sldNum" sz="quarter" idx="4"/>
          </p:nvPr>
        </p:nvSpPr>
        <p:spPr>
          <a:xfrm>
            <a:off x="8610600" y="6356350"/>
            <a:ext cx="2743200" cy="365125"/>
          </a:xfrm>
          <a:prstGeom prst="rect"/>
        </p:spPr>
        <p:txBody>
          <a:bodyPr anchor="ctr" bIns="45720" lIns="91440" rIns="91440" rtlCol="0" tIns="45720" vert="horz">
            <a:normAutofit/>
          </a:bodyPr>
          <a:lstStyle>
            <a:lvl1pPr algn="r">
              <a:defRPr sz="1200">
                <a:solidFill>
                  <a:schemeClr val="tx1">
                    <a:tint val="75000"/>
                  </a:schemeClr>
                </a:solidFill>
              </a:defRPr>
            </a:lvl1pPr>
          </a:lstStyle>
          <a:p>
            <a:fld id="{49AE70B2-8BF9-45C0-BB95-33D1B9D3A854}" type="slidenum">
              <a:rPr altLang="en-US" lang="zh-CN" smtClean="0"/>
              <a:t>‹#›</a:t>
            </a:fld>
            <a:endParaRPr altLang="en-US" lang="zh-CN"/>
          </a:p>
        </p:txBody>
      </p:sp>
      <p:sp>
        <p:nvSpPr>
          <p:cNvPr id="1048581" name="KSO_TEMPLATE" hidden="1"/>
          <p:cNvSpPr/>
          <p:nvPr>
            <p:custDataLst>
              <p:tags r:id="rId14"/>
            </p:custDataLst>
          </p:nvPr>
        </p:nvSpPr>
        <p:spPr>
          <a:xfrm>
            <a:off x="0" y="0"/>
            <a:ext cx="0" cy="0"/>
          </a:xfrm>
          <a:prstGeom prst="rec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Tree>
  </p:cSld>
  <p:clrMap accent1="accent1" accent2="accent2" accent3="accent3" accent4="accent4" accent5="accent5" accent6="accent6" bg1="lt1" bg2="lt2" tx1="dk1" tx2="dk2"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mc:AlternateContent xmlns:mc="http://schemas.openxmlformats.org/markup-compatibility/2006">
    <mc:Choice xmlns:p14="http://schemas.microsoft.com/office/powerpoint/2010/main" Requires="p14">
      <p:transition xmlns:p14="http://schemas.microsoft.com/office/powerpoint/2010/main" spd="slow" advTm="0" p14:dur="1600">
        <p14:gallery dir="l"/>
      </p:transition>
    </mc:Choice>
    <mc:Fallback>
      <p:transition spd="slow">
        <p:fade/>
      </p:transition>
    </mc:Fallback>
  </mc:AlternateContent>
  <p:txStyles>
    <p:titleStyle>
      <a:lvl1pPr algn="l" defTabSz="914400" eaLnBrk="1" hangingPunct="1" latinLnBrk="0" rtl="0">
        <a:lnSpc>
          <a:spcPct val="90000"/>
        </a:lnSpc>
        <a:spcBef>
          <a:spcPct val="0"/>
        </a:spcBef>
        <a:buNone/>
        <a:defRPr sz="40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image" Target="../media/image3.jpeg"/><Relationship Id="rId3" Type="http://schemas.openxmlformats.org/officeDocument/2006/relationships/tags" Target="../tags/tag5.xml"/><Relationship Id="rId4" Type="http://schemas.openxmlformats.org/officeDocument/2006/relationships/slideLayout" Target="../slideLayouts/slideLayout20.xml"/><Relationship Id="rId5"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3.jpeg"/><Relationship Id="rId3" Type="http://schemas.openxmlformats.org/officeDocument/2006/relationships/tags" Target="../tags/tag6.xml"/><Relationship Id="rId4" Type="http://schemas.openxmlformats.org/officeDocument/2006/relationships/slideLayout" Target="../slideLayouts/slideLayout13.xml"/><Relationship Id="rId5"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3.jpeg"/><Relationship Id="rId3" Type="http://schemas.openxmlformats.org/officeDocument/2006/relationships/tags" Target="../tags/tag7.xml"/><Relationship Id="rId4" Type="http://schemas.openxmlformats.org/officeDocument/2006/relationships/slideLayout" Target="../slideLayouts/slideLayout13.xml"/><Relationship Id="rId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3.jpeg"/><Relationship Id="rId3" Type="http://schemas.openxmlformats.org/officeDocument/2006/relationships/tags" Target="../tags/tag8.xml"/><Relationship Id="rId4" Type="http://schemas.openxmlformats.org/officeDocument/2006/relationships/slideLayout" Target="../slideLayouts/slideLayout13.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3.jpeg"/><Relationship Id="rId3" Type="http://schemas.openxmlformats.org/officeDocument/2006/relationships/tags" Target="../tags/tag9.xml"/><Relationship Id="rId4" Type="http://schemas.openxmlformats.org/officeDocument/2006/relationships/slideLayout" Target="../slideLayouts/slideLayout13.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3.jpeg"/><Relationship Id="rId3" Type="http://schemas.openxmlformats.org/officeDocument/2006/relationships/tags" Target="../tags/tag10.xml"/><Relationship Id="rId4" Type="http://schemas.openxmlformats.org/officeDocument/2006/relationships/slideLayout" Target="../slideLayouts/slideLayout13.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3.jpeg"/><Relationship Id="rId3" Type="http://schemas.openxmlformats.org/officeDocument/2006/relationships/tags" Target="../tags/tag11.xml"/><Relationship Id="rId4" Type="http://schemas.openxmlformats.org/officeDocument/2006/relationships/slideLayout" Target="../slideLayouts/slideLayout13.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image" Target="../media/image3.jpeg"/><Relationship Id="rId3" Type="http://schemas.openxmlformats.org/officeDocument/2006/relationships/tags" Target="../tags/tag13.xml"/><Relationship Id="rId4" Type="http://schemas.openxmlformats.org/officeDocument/2006/relationships/slideLayout" Target="../slideLayouts/slideLayout25.xml"/><Relationship Id="rId5"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25" name=""/>
        <p:cNvGrpSpPr/>
        <p:nvPr/>
      </p:nvGrpSpPr>
      <p:grpSpPr>
        <a:xfrm>
          <a:off x="0" y="0"/>
          <a:ext cx="0" cy="0"/>
          <a:chOff x="0" y="0"/>
          <a:chExt cx="0" cy="0"/>
        </a:xfrm>
      </p:grpSpPr>
      <p:sp>
        <p:nvSpPr>
          <p:cNvPr id="1048592" name="矩形 3"/>
          <p:cNvSpPr/>
          <p:nvPr>
            <p:custDataLst>
              <p:tags r:id="rId1"/>
            </p:custDataLst>
          </p:nvPr>
        </p:nvSpPr>
        <p:spPr>
          <a:xfrm>
            <a:off x="3462033" y="2423182"/>
            <a:ext cx="8000624" cy="1539240"/>
          </a:xfrm>
          <a:prstGeom prst="rect"/>
        </p:spPr>
        <p:txBody>
          <a:bodyPr wrap="square">
            <a:spAutoFit/>
          </a:bodyPr>
          <a:p>
            <a:r>
              <a:rPr altLang="zh-CN" b="1" dirty="0" sz="4800" lang="en-US" spc="400">
                <a:solidFill>
                  <a:schemeClr val="tx2"/>
                </a:solidFill>
                <a:latin typeface="+mn-ea"/>
                <a:cs typeface="+mn-ea"/>
                <a:sym typeface="+mn-lt"/>
              </a:rPr>
              <a:t>2019“OceanW</a:t>
            </a:r>
            <a:r>
              <a:rPr altLang="zh-CN" b="1" dirty="0" sz="4800" lang="en-US" spc="400">
                <a:solidFill>
                  <a:schemeClr val="tx2"/>
                </a:solidFill>
                <a:latin typeface="+mn-ea"/>
                <a:cs typeface="+mn-ea"/>
                <a:sym typeface="+mn-lt"/>
              </a:rPr>
              <a:t>e</a:t>
            </a:r>
            <a:r>
              <a:rPr altLang="en-US" b="1" dirty="0" sz="4800" lang="zh-CN" spc="400">
                <a:solidFill>
                  <a:schemeClr val="tx2"/>
                </a:solidFill>
                <a:latin typeface="+mn-ea"/>
                <a:cs typeface="+mn-ea"/>
                <a:sym typeface="+mn-lt"/>
              </a:rPr>
              <a:t>杯”</a:t>
            </a:r>
            <a:endParaRPr altLang="en-US" lang="zh-CN"/>
          </a:p>
          <a:p>
            <a:r>
              <a:rPr altLang="en-US" b="1" dirty="0" sz="4800" lang="zh-CN" spc="400">
                <a:solidFill>
                  <a:schemeClr val="tx2"/>
                </a:solidFill>
                <a:latin typeface="+mn-ea"/>
                <a:cs typeface="+mn-ea"/>
                <a:sym typeface="+mn-lt"/>
              </a:rPr>
              <a:t>国际海洋大学生创客大赛</a:t>
            </a:r>
          </a:p>
        </p:txBody>
      </p:sp>
      <p:pic>
        <p:nvPicPr>
          <p:cNvPr id="2097152" name="图片 5" descr="logo"/>
          <p:cNvPicPr>
            <a:picLocks noChangeAspect="1"/>
          </p:cNvPicPr>
          <p:nvPr/>
        </p:nvPicPr>
        <p:blipFill>
          <a:blip xmlns:r="http://schemas.openxmlformats.org/officeDocument/2006/relationships" r:embed="rId2"/>
          <a:stretch>
            <a:fillRect/>
          </a:stretch>
        </p:blipFill>
        <p:spPr>
          <a:xfrm>
            <a:off x="10503535" y="230505"/>
            <a:ext cx="1202055" cy="450215"/>
          </a:xfrm>
          <a:prstGeom prst="rect"/>
        </p:spPr>
      </p:pic>
    </p:spTree>
    <p:custDataLst>
      <p:tags r:id="rId3"/>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Click="0" advTm="0" p14:dur="1600">
        <p14:gallery dir="l"/>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53" presetSubtype="16">
                                  <p:stCondLst>
                                    <p:cond delay="0"/>
                                  </p:stCondLst>
                                  <p:iterate type="lt">
                                    <p:tmPct val="0"/>
                                  </p:iterate>
                                  <p:childTnLst>
                                    <p:set>
                                      <p:cBhvr>
                                        <p:cTn dur="1" fill="hold" id="6">
                                          <p:stCondLst>
                                            <p:cond delay="0"/>
                                          </p:stCondLst>
                                        </p:cTn>
                                        <p:tgtEl>
                                          <p:spTgt spid="1048592"/>
                                        </p:tgtEl>
                                        <p:attrNameLst>
                                          <p:attrName>style.visibility</p:attrName>
                                        </p:attrNameLst>
                                      </p:cBhvr>
                                      <p:to>
                                        <p:strVal val="visible"/>
                                      </p:to>
                                    </p:set>
                                    <p:anim calcmode="lin" valueType="num">
                                      <p:cBhvr>
                                        <p:cTn dur="500" fill="hold" id="7"/>
                                        <p:tgtEl>
                                          <p:spTgt spid="1048592"/>
                                        </p:tgtEl>
                                        <p:attrNameLst>
                                          <p:attrName>ppt_w</p:attrName>
                                        </p:attrNameLst>
                                      </p:cBhvr>
                                      <p:tavLst>
                                        <p:tav tm="0">
                                          <p:val>
                                            <p:fltVal val="0.0"/>
                                          </p:val>
                                        </p:tav>
                                        <p:tav tm="100000">
                                          <p:val>
                                            <p:strVal val="#ppt_w"/>
                                          </p:val>
                                        </p:tav>
                                      </p:tavLst>
                                    </p:anim>
                                    <p:anim calcmode="lin" valueType="num">
                                      <p:cBhvr>
                                        <p:cTn dur="500" fill="hold" id="8"/>
                                        <p:tgtEl>
                                          <p:spTgt spid="1048592"/>
                                        </p:tgtEl>
                                        <p:attrNameLst>
                                          <p:attrName>ppt_h</p:attrName>
                                        </p:attrNameLst>
                                      </p:cBhvr>
                                      <p:tavLst>
                                        <p:tav tm="0">
                                          <p:val>
                                            <p:fltVal val="0.0"/>
                                          </p:val>
                                        </p:tav>
                                        <p:tav tm="100000">
                                          <p:val>
                                            <p:strVal val="#ppt_h"/>
                                          </p:val>
                                        </p:tav>
                                      </p:tavLst>
                                    </p:anim>
                                    <p:animEffect transition="in" filter="fade">
                                      <p:cBhvr>
                                        <p:cTn dur="500" id="9"/>
                                        <p:tgtEl>
                                          <p:spTgt spid="1048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49" name=""/>
        <p:cNvGrpSpPr/>
        <p:nvPr/>
      </p:nvGrpSpPr>
      <p:grpSpPr>
        <a:xfrm>
          <a:off x="0" y="0"/>
          <a:ext cx="0" cy="0"/>
          <a:chOff x="0" y="0"/>
          <a:chExt cx="0" cy="0"/>
        </a:xfrm>
      </p:grpSpPr>
      <p:pic>
        <p:nvPicPr>
          <p:cNvPr id="2097153" name="图片 3" descr="未标题-1"/>
          <p:cNvPicPr>
            <a:picLocks noChangeAspect="1"/>
          </p:cNvPicPr>
          <p:nvPr/>
        </p:nvPicPr>
        <p:blipFill>
          <a:blip xmlns:r="http://schemas.openxmlformats.org/officeDocument/2006/relationships" r:embed="rId1"/>
          <a:stretch>
            <a:fillRect/>
          </a:stretch>
        </p:blipFill>
        <p:spPr>
          <a:xfrm>
            <a:off x="250825" y="-6985"/>
            <a:ext cx="2409825" cy="1221740"/>
          </a:xfrm>
          <a:prstGeom prst="rect"/>
        </p:spPr>
      </p:pic>
      <p:sp>
        <p:nvSpPr>
          <p:cNvPr id="1048602" name="矩形 54"/>
          <p:cNvSpPr/>
          <p:nvPr/>
        </p:nvSpPr>
        <p:spPr>
          <a:xfrm>
            <a:off x="2660650" y="2262826"/>
            <a:ext cx="5555971" cy="2123440"/>
          </a:xfrm>
          <a:prstGeom prst="rect"/>
        </p:spPr>
        <p:txBody>
          <a:bodyPr wrap="square">
            <a:spAutoFit/>
            <a:scene3d>
              <a:camera prst="orthographicFront"/>
              <a:lightRig dir="t" rig="threePt"/>
            </a:scene3d>
            <a:sp3d contourW="12700"/>
          </a:bodyPr>
          <a:p>
            <a:pPr>
              <a:lnSpc>
                <a:spcPct val="200000"/>
              </a:lnSpc>
            </a:pPr>
            <a:r>
              <a:rPr altLang="en-US" dirty="0" sz="1400" lang="zh-CN">
                <a:solidFill>
                  <a:schemeClr val="tx1">
                    <a:lumMod val="85000"/>
                    <a:lumOff val="15000"/>
                  </a:schemeClr>
                </a:solidFill>
                <a:latin typeface="微软雅黑" panose="020B0503020204020204" pitchFamily="34" charset="-122"/>
                <a:ea typeface="微软雅黑" panose="020B0503020204020204" pitchFamily="34" charset="-122"/>
              </a:rPr>
              <a:t>项目名称</a:t>
            </a:r>
            <a:r>
              <a:rPr altLang="zh-CN" dirty="0" sz="1400" lang="en-US">
                <a:solidFill>
                  <a:schemeClr val="tx1">
                    <a:lumMod val="85000"/>
                    <a:lumOff val="15000"/>
                  </a:schemeClr>
                </a:solidFill>
                <a:latin typeface="微软雅黑" panose="020B0503020204020204" pitchFamily="34" charset="-122"/>
                <a:ea typeface="微软雅黑" panose="020B0503020204020204" pitchFamily="34" charset="-122"/>
              </a:rPr>
              <a:t>+</a:t>
            </a:r>
            <a:r>
              <a:rPr altLang="en-US" dirty="0" sz="1400" lang="zh-CN">
                <a:solidFill>
                  <a:schemeClr val="tx1">
                    <a:lumMod val="85000"/>
                    <a:lumOff val="15000"/>
                  </a:schemeClr>
                </a:solidFill>
                <a:latin typeface="微软雅黑" panose="020B0503020204020204" pitchFamily="34" charset="-122"/>
                <a:ea typeface="微软雅黑" panose="020B0503020204020204" pitchFamily="34" charset="-122"/>
              </a:rPr>
              <a:t>一句话概述</a:t>
            </a:r>
            <a:r>
              <a:rPr altLang="zh-CN" dirty="0" sz="1400" lang="en-US">
                <a:solidFill>
                  <a:schemeClr val="tx1">
                    <a:lumMod val="85000"/>
                    <a:lumOff val="15000"/>
                  </a:schemeClr>
                </a:solidFill>
                <a:latin typeface="微软雅黑" panose="020B0503020204020204" pitchFamily="34" charset="-122"/>
                <a:ea typeface="微软雅黑" panose="020B0503020204020204" pitchFamily="34" charset="-122"/>
              </a:rPr>
              <a:t>:</a:t>
            </a:r>
          </a:p>
          <a:p>
            <a:pPr>
              <a:lnSpc>
                <a:spcPct val="200000"/>
              </a:lnSpc>
            </a:pPr>
            <a:r>
              <a:rPr altLang="en-US" dirty="0" sz="1400" lang="zh-CN">
                <a:solidFill>
                  <a:schemeClr val="tx1">
                    <a:lumMod val="85000"/>
                    <a:lumOff val="15000"/>
                  </a:schemeClr>
                </a:solidFill>
                <a:latin typeface="微软雅黑" panose="020B0503020204020204" pitchFamily="34" charset="-122"/>
                <a:ea typeface="微软雅黑" panose="020B0503020204020204" pitchFamily="34" charset="-122"/>
              </a:rPr>
              <a:t>参赛项目</a:t>
            </a:r>
            <a:r>
              <a:rPr altLang="zh-CN" dirty="0" sz="1400" lang="en-US">
                <a:solidFill>
                  <a:schemeClr val="tx1">
                    <a:lumMod val="85000"/>
                    <a:lumOff val="15000"/>
                  </a:schemeClr>
                </a:solidFill>
                <a:latin typeface="微软雅黑" panose="020B0503020204020204" pitchFamily="34" charset="-122"/>
                <a:ea typeface="微软雅黑" panose="020B0503020204020204" pitchFamily="34" charset="-122"/>
              </a:rPr>
              <a:t>:</a:t>
            </a:r>
          </a:p>
          <a:p>
            <a:pPr>
              <a:lnSpc>
                <a:spcPct val="200000"/>
              </a:lnSpc>
            </a:pPr>
            <a:r>
              <a:rPr altLang="en-US" dirty="0" sz="1400" lang="zh-CN">
                <a:solidFill>
                  <a:schemeClr val="tx1">
                    <a:lumMod val="85000"/>
                    <a:lumOff val="15000"/>
                  </a:schemeClr>
                </a:solidFill>
                <a:latin typeface="微软雅黑" panose="020B0503020204020204" pitchFamily="34" charset="-122"/>
                <a:ea typeface="微软雅黑" panose="020B0503020204020204" pitchFamily="34" charset="-122"/>
              </a:rPr>
              <a:t>所属高校</a:t>
            </a:r>
            <a:r>
              <a:rPr altLang="zh-CN" dirty="0" sz="1400" lang="en-US">
                <a:solidFill>
                  <a:schemeClr val="tx1">
                    <a:lumMod val="85000"/>
                    <a:lumOff val="15000"/>
                  </a:schemeClr>
                </a:solidFill>
                <a:latin typeface="微软雅黑" panose="020B0503020204020204" pitchFamily="34" charset="-122"/>
                <a:ea typeface="微软雅黑" panose="020B0503020204020204" pitchFamily="34" charset="-122"/>
              </a:rPr>
              <a:t>:</a:t>
            </a:r>
          </a:p>
          <a:p>
            <a:pPr>
              <a:lnSpc>
                <a:spcPct val="200000"/>
              </a:lnSpc>
            </a:pPr>
            <a:r>
              <a:rPr altLang="en-US" dirty="0" sz="1400" lang="zh-CN">
                <a:solidFill>
                  <a:schemeClr val="tx1">
                    <a:lumMod val="85000"/>
                    <a:lumOff val="15000"/>
                  </a:schemeClr>
                </a:solidFill>
                <a:latin typeface="微软雅黑" panose="020B0503020204020204" pitchFamily="34" charset="-122"/>
                <a:ea typeface="微软雅黑" panose="020B0503020204020204" pitchFamily="34" charset="-122"/>
              </a:rPr>
              <a:t>联系信息（姓名</a:t>
            </a:r>
            <a:r>
              <a:rPr altLang="zh-CN" dirty="0" sz="1400" lang="en-US">
                <a:solidFill>
                  <a:schemeClr val="tx1">
                    <a:lumMod val="85000"/>
                    <a:lumOff val="15000"/>
                  </a:schemeClr>
                </a:solidFill>
                <a:latin typeface="微软雅黑" panose="020B0503020204020204" pitchFamily="34" charset="-122"/>
                <a:ea typeface="微软雅黑" panose="020B0503020204020204" pitchFamily="34" charset="-122"/>
              </a:rPr>
              <a:t>/</a:t>
            </a:r>
            <a:r>
              <a:rPr altLang="en-US" dirty="0" sz="1400" lang="zh-CN">
                <a:solidFill>
                  <a:schemeClr val="tx1">
                    <a:lumMod val="85000"/>
                    <a:lumOff val="15000"/>
                  </a:schemeClr>
                </a:solidFill>
                <a:latin typeface="微软雅黑" panose="020B0503020204020204" pitchFamily="34" charset="-122"/>
                <a:ea typeface="微软雅黑" panose="020B0503020204020204" pitchFamily="34" charset="-122"/>
              </a:rPr>
              <a:t>联系方式）</a:t>
            </a:r>
            <a:r>
              <a:rPr altLang="zh-CN" dirty="0" sz="1400" lang="en-US">
                <a:solidFill>
                  <a:schemeClr val="tx1">
                    <a:lumMod val="85000"/>
                    <a:lumOff val="15000"/>
                  </a:schemeClr>
                </a:solidFill>
                <a:latin typeface="微软雅黑" panose="020B0503020204020204" pitchFamily="34" charset="-122"/>
                <a:ea typeface="微软雅黑" panose="020B0503020204020204" pitchFamily="34" charset="-122"/>
              </a:rPr>
              <a:t>:</a:t>
            </a:r>
          </a:p>
          <a:p>
            <a:pPr>
              <a:lnSpc>
                <a:spcPct val="200000"/>
              </a:lnSpc>
            </a:pPr>
            <a:r>
              <a:rPr altLang="en-US" dirty="0" sz="1400" lang="zh-CN">
                <a:solidFill>
                  <a:schemeClr val="tx1">
                    <a:lumMod val="85000"/>
                    <a:lumOff val="15000"/>
                  </a:schemeClr>
                </a:solidFill>
                <a:latin typeface="微软雅黑" panose="020B0503020204020204" pitchFamily="34" charset="-122"/>
                <a:ea typeface="微软雅黑" panose="020B0503020204020204" pitchFamily="34" charset="-122"/>
              </a:rPr>
              <a:t>建议：项目名称简明扼要。</a:t>
            </a:r>
          </a:p>
        </p:txBody>
      </p:sp>
      <p:sp>
        <p:nvSpPr>
          <p:cNvPr id="1048603"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04"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noAutofit/>
          </a:bodyPr>
          <a:lstStyle>
            <a:defPPr>
              <a:defRPr lang="zh-CN"/>
            </a:defPPr>
            <a:lvl1pPr algn="l" defTabSz="914400" eaLnBrk="1" hangingPunct="1" latinLnBrk="0" marL="0" rtl="0">
              <a:defRPr sz="1800" kern="1200">
                <a:solidFill>
                  <a:schemeClr val="lt1"/>
                </a:solidFill>
                <a:latin typeface="+mn-lt"/>
                <a:ea typeface="+mn-ea"/>
                <a:cs typeface="+mn-cs"/>
              </a:defRPr>
            </a:lvl1pPr>
            <a:lvl2pPr algn="l" defTabSz="914400" eaLnBrk="1" hangingPunct="1" latinLnBrk="0" marL="457200" rtl="0">
              <a:defRPr sz="1800" kern="1200">
                <a:solidFill>
                  <a:schemeClr val="lt1"/>
                </a:solidFill>
                <a:latin typeface="+mn-lt"/>
                <a:ea typeface="+mn-ea"/>
                <a:cs typeface="+mn-cs"/>
              </a:defRPr>
            </a:lvl2pPr>
            <a:lvl3pPr algn="l" defTabSz="914400" eaLnBrk="1" hangingPunct="1" latinLnBrk="0" marL="914400" rtl="0">
              <a:defRPr sz="1800" kern="1200">
                <a:solidFill>
                  <a:schemeClr val="lt1"/>
                </a:solidFill>
                <a:latin typeface="+mn-lt"/>
                <a:ea typeface="+mn-ea"/>
                <a:cs typeface="+mn-cs"/>
              </a:defRPr>
            </a:lvl3pPr>
            <a:lvl4pPr algn="l" defTabSz="914400" eaLnBrk="1" hangingPunct="1" latinLnBrk="0" marL="1371600" rtl="0">
              <a:defRPr sz="1800" kern="1200">
                <a:solidFill>
                  <a:schemeClr val="lt1"/>
                </a:solidFill>
                <a:latin typeface="+mn-lt"/>
                <a:ea typeface="+mn-ea"/>
                <a:cs typeface="+mn-cs"/>
              </a:defRPr>
            </a:lvl4pPr>
            <a:lvl5pPr algn="l" defTabSz="914400" eaLnBrk="1" hangingPunct="1" latinLnBrk="0" marL="1828800" rtl="0">
              <a:defRPr sz="1800" kern="1200">
                <a:solidFill>
                  <a:schemeClr val="lt1"/>
                </a:solidFill>
                <a:latin typeface="+mn-lt"/>
                <a:ea typeface="+mn-ea"/>
                <a:cs typeface="+mn-cs"/>
              </a:defRPr>
            </a:lvl5pPr>
            <a:lvl6pPr algn="l" defTabSz="914400" eaLnBrk="1" hangingPunct="1" latinLnBrk="0" marL="2286000" rtl="0">
              <a:defRPr sz="1800" kern="1200">
                <a:solidFill>
                  <a:schemeClr val="lt1"/>
                </a:solidFill>
                <a:latin typeface="+mn-lt"/>
                <a:ea typeface="+mn-ea"/>
                <a:cs typeface="+mn-cs"/>
              </a:defRPr>
            </a:lvl6pPr>
            <a:lvl7pPr algn="l" defTabSz="914400" eaLnBrk="1" hangingPunct="1" latinLnBrk="0" marL="2743200" rtl="0">
              <a:defRPr sz="1800" kern="1200">
                <a:solidFill>
                  <a:schemeClr val="lt1"/>
                </a:solidFill>
                <a:latin typeface="+mn-lt"/>
                <a:ea typeface="+mn-ea"/>
                <a:cs typeface="+mn-cs"/>
              </a:defRPr>
            </a:lvl7pPr>
            <a:lvl8pPr algn="l" defTabSz="914400" eaLnBrk="1" hangingPunct="1" latinLnBrk="0" marL="3200400" rtl="0">
              <a:defRPr sz="1800" kern="1200">
                <a:solidFill>
                  <a:schemeClr val="lt1"/>
                </a:solidFill>
                <a:latin typeface="+mn-lt"/>
                <a:ea typeface="+mn-ea"/>
                <a:cs typeface="+mn-cs"/>
              </a:defRPr>
            </a:lvl8pPr>
            <a:lvl9pPr algn="l" defTabSz="914400" eaLnBrk="1" hangingPunct="1" latinLnBrk="0" marL="3657600" rtl="0">
              <a:defRPr sz="1800" kern="1200">
                <a:solidFill>
                  <a:schemeClr val="lt1"/>
                </a:solidFill>
                <a:latin typeface="+mn-lt"/>
                <a:ea typeface="+mn-ea"/>
                <a:cs typeface="+mn-cs"/>
              </a:defRPr>
            </a:lvl9pPr>
          </a:lstStyle>
          <a:p>
            <a:pPr algn="ctr"/>
            <a:endParaRPr altLang="en-US" lang="zh-CN"/>
          </a:p>
        </p:txBody>
      </p:sp>
      <p:sp>
        <p:nvSpPr>
          <p:cNvPr id="1048605"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noAutofit/>
          </a:bodyPr>
          <a:lstStyle>
            <a:defPPr>
              <a:defRPr lang="zh-CN"/>
            </a:defPPr>
            <a:lvl1pPr algn="l" defTabSz="914400" eaLnBrk="1" hangingPunct="1" latinLnBrk="0" marL="0" rtl="0">
              <a:defRPr sz="1800" kern="1200">
                <a:solidFill>
                  <a:schemeClr val="lt1"/>
                </a:solidFill>
                <a:latin typeface="+mn-lt"/>
                <a:ea typeface="+mn-ea"/>
                <a:cs typeface="+mn-cs"/>
              </a:defRPr>
            </a:lvl1pPr>
            <a:lvl2pPr algn="l" defTabSz="914400" eaLnBrk="1" hangingPunct="1" latinLnBrk="0" marL="457200" rtl="0">
              <a:defRPr sz="1800" kern="1200">
                <a:solidFill>
                  <a:schemeClr val="lt1"/>
                </a:solidFill>
                <a:latin typeface="+mn-lt"/>
                <a:ea typeface="+mn-ea"/>
                <a:cs typeface="+mn-cs"/>
              </a:defRPr>
            </a:lvl2pPr>
            <a:lvl3pPr algn="l" defTabSz="914400" eaLnBrk="1" hangingPunct="1" latinLnBrk="0" marL="914400" rtl="0">
              <a:defRPr sz="1800" kern="1200">
                <a:solidFill>
                  <a:schemeClr val="lt1"/>
                </a:solidFill>
                <a:latin typeface="+mn-lt"/>
                <a:ea typeface="+mn-ea"/>
                <a:cs typeface="+mn-cs"/>
              </a:defRPr>
            </a:lvl3pPr>
            <a:lvl4pPr algn="l" defTabSz="914400" eaLnBrk="1" hangingPunct="1" latinLnBrk="0" marL="1371600" rtl="0">
              <a:defRPr sz="1800" kern="1200">
                <a:solidFill>
                  <a:schemeClr val="lt1"/>
                </a:solidFill>
                <a:latin typeface="+mn-lt"/>
                <a:ea typeface="+mn-ea"/>
                <a:cs typeface="+mn-cs"/>
              </a:defRPr>
            </a:lvl4pPr>
            <a:lvl5pPr algn="l" defTabSz="914400" eaLnBrk="1" hangingPunct="1" latinLnBrk="0" marL="1828800" rtl="0">
              <a:defRPr sz="1800" kern="1200">
                <a:solidFill>
                  <a:schemeClr val="lt1"/>
                </a:solidFill>
                <a:latin typeface="+mn-lt"/>
                <a:ea typeface="+mn-ea"/>
                <a:cs typeface="+mn-cs"/>
              </a:defRPr>
            </a:lvl5pPr>
            <a:lvl6pPr algn="l" defTabSz="914400" eaLnBrk="1" hangingPunct="1" latinLnBrk="0" marL="2286000" rtl="0">
              <a:defRPr sz="1800" kern="1200">
                <a:solidFill>
                  <a:schemeClr val="lt1"/>
                </a:solidFill>
                <a:latin typeface="+mn-lt"/>
                <a:ea typeface="+mn-ea"/>
                <a:cs typeface="+mn-cs"/>
              </a:defRPr>
            </a:lvl6pPr>
            <a:lvl7pPr algn="l" defTabSz="914400" eaLnBrk="1" hangingPunct="1" latinLnBrk="0" marL="2743200" rtl="0">
              <a:defRPr sz="1800" kern="1200">
                <a:solidFill>
                  <a:schemeClr val="lt1"/>
                </a:solidFill>
                <a:latin typeface="+mn-lt"/>
                <a:ea typeface="+mn-ea"/>
                <a:cs typeface="+mn-cs"/>
              </a:defRPr>
            </a:lvl7pPr>
            <a:lvl8pPr algn="l" defTabSz="914400" eaLnBrk="1" hangingPunct="1" latinLnBrk="0" marL="3200400" rtl="0">
              <a:defRPr sz="1800" kern="1200">
                <a:solidFill>
                  <a:schemeClr val="lt1"/>
                </a:solidFill>
                <a:latin typeface="+mn-lt"/>
                <a:ea typeface="+mn-ea"/>
                <a:cs typeface="+mn-cs"/>
              </a:defRPr>
            </a:lvl8pPr>
            <a:lvl9pPr algn="l" defTabSz="914400" eaLnBrk="1" hangingPunct="1" latinLnBrk="0" marL="3657600" rtl="0">
              <a:defRPr sz="1800" kern="1200">
                <a:solidFill>
                  <a:schemeClr val="lt1"/>
                </a:solidFill>
                <a:latin typeface="+mn-lt"/>
                <a:ea typeface="+mn-ea"/>
                <a:cs typeface="+mn-cs"/>
              </a:defRPr>
            </a:lvl9pPr>
          </a:lstStyle>
          <a:p>
            <a:pPr algn="ctr"/>
            <a:endParaRPr altLang="en-US" lang="zh-CN"/>
          </a:p>
        </p:txBody>
      </p:sp>
      <p:sp>
        <p:nvSpPr>
          <p:cNvPr id="1048606" name="文本框 34"/>
          <p:cNvSpPr txBox="1"/>
          <p:nvPr/>
        </p:nvSpPr>
        <p:spPr>
          <a:xfrm>
            <a:off x="2660650" y="1507958"/>
            <a:ext cx="2468880" cy="447040"/>
          </a:xfrm>
          <a:prstGeom prst="rect"/>
          <a:noFill/>
        </p:spPr>
        <p:txBody>
          <a:bodyPr rtlCol="0" wrap="none">
            <a:spAutoFit/>
            <a:scene3d>
              <a:camera prst="orthographicFront"/>
              <a:lightRig dir="t" rig="threePt"/>
            </a:scene3d>
            <a:sp3d contourW="12700"/>
          </a:bodyPr>
          <a:p>
            <a:r>
              <a:rPr altLang="en-US" b="1" dirty="0" sz="2400" lang="zh-CN">
                <a:solidFill>
                  <a:schemeClr val="tx1">
                    <a:lumMod val="75000"/>
                    <a:lumOff val="25000"/>
                  </a:schemeClr>
                </a:solidFill>
                <a:latin typeface="Segoe UI" panose="020B0502040204020203" pitchFamily="34" charset="0"/>
                <a:ea typeface="微软雅黑" panose="020B0503020204020204" charset="-122"/>
                <a:sym typeface="Segoe UI" panose="020B0502040204020203" pitchFamily="34" charset="0"/>
              </a:rPr>
              <a:t>第一部分（</a:t>
            </a:r>
            <a:r>
              <a:rPr altLang="zh-CN" b="1" dirty="0" sz="2400" lang="en-US">
                <a:solidFill>
                  <a:schemeClr val="tx1">
                    <a:lumMod val="75000"/>
                    <a:lumOff val="25000"/>
                  </a:schemeClr>
                </a:solidFill>
                <a:latin typeface="Segoe UI" panose="020B0502040204020203" pitchFamily="34" charset="0"/>
                <a:ea typeface="微软雅黑" panose="020B0503020204020204" charset="-122"/>
                <a:sym typeface="Segoe UI" panose="020B0502040204020203" pitchFamily="34" charset="0"/>
              </a:rPr>
              <a:t>1</a:t>
            </a:r>
            <a:r>
              <a:rPr altLang="en-US" b="1" dirty="0" sz="2400" lang="zh-CN">
                <a:solidFill>
                  <a:schemeClr val="tx1">
                    <a:lumMod val="75000"/>
                    <a:lumOff val="25000"/>
                  </a:schemeClr>
                </a:solidFill>
                <a:latin typeface="Segoe UI" panose="020B0502040204020203" pitchFamily="34" charset="0"/>
                <a:ea typeface="微软雅黑" panose="020B0503020204020204" charset="-122"/>
                <a:sym typeface="Segoe UI" panose="020B0502040204020203" pitchFamily="34" charset="0"/>
              </a:rPr>
              <a:t>页）</a:t>
            </a:r>
            <a:endParaRPr altLang="en-US" b="1" dirty="0" sz="2400" lang="zh-CN">
              <a:solidFill>
                <a:schemeClr val="tx1">
                  <a:lumMod val="75000"/>
                  <a:lumOff val="25000"/>
                </a:schemeClr>
              </a:solidFill>
            </a:endParaRPr>
          </a:p>
        </p:txBody>
      </p:sp>
      <p:sp>
        <p:nvSpPr>
          <p:cNvPr id="1048607"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noAutofit/>
          </a:bodyPr>
          <a:lstStyle>
            <a:defPPr>
              <a:defRPr lang="zh-CN"/>
            </a:defPPr>
            <a:lvl1pPr algn="l" defTabSz="914400" eaLnBrk="1" hangingPunct="1" latinLnBrk="0" marL="0" rtl="0">
              <a:defRPr sz="1800" kern="1200">
                <a:solidFill>
                  <a:schemeClr val="lt1"/>
                </a:solidFill>
                <a:latin typeface="+mn-lt"/>
                <a:ea typeface="+mn-ea"/>
                <a:cs typeface="+mn-cs"/>
              </a:defRPr>
            </a:lvl1pPr>
            <a:lvl2pPr algn="l" defTabSz="914400" eaLnBrk="1" hangingPunct="1" latinLnBrk="0" marL="457200" rtl="0">
              <a:defRPr sz="1800" kern="1200">
                <a:solidFill>
                  <a:schemeClr val="lt1"/>
                </a:solidFill>
                <a:latin typeface="+mn-lt"/>
                <a:ea typeface="+mn-ea"/>
                <a:cs typeface="+mn-cs"/>
              </a:defRPr>
            </a:lvl2pPr>
            <a:lvl3pPr algn="l" defTabSz="914400" eaLnBrk="1" hangingPunct="1" latinLnBrk="0" marL="914400" rtl="0">
              <a:defRPr sz="1800" kern="1200">
                <a:solidFill>
                  <a:schemeClr val="lt1"/>
                </a:solidFill>
                <a:latin typeface="+mn-lt"/>
                <a:ea typeface="+mn-ea"/>
                <a:cs typeface="+mn-cs"/>
              </a:defRPr>
            </a:lvl3pPr>
            <a:lvl4pPr algn="l" defTabSz="914400" eaLnBrk="1" hangingPunct="1" latinLnBrk="0" marL="1371600" rtl="0">
              <a:defRPr sz="1800" kern="1200">
                <a:solidFill>
                  <a:schemeClr val="lt1"/>
                </a:solidFill>
                <a:latin typeface="+mn-lt"/>
                <a:ea typeface="+mn-ea"/>
                <a:cs typeface="+mn-cs"/>
              </a:defRPr>
            </a:lvl4pPr>
            <a:lvl5pPr algn="l" defTabSz="914400" eaLnBrk="1" hangingPunct="1" latinLnBrk="0" marL="1828800" rtl="0">
              <a:defRPr sz="1800" kern="1200">
                <a:solidFill>
                  <a:schemeClr val="lt1"/>
                </a:solidFill>
                <a:latin typeface="+mn-lt"/>
                <a:ea typeface="+mn-ea"/>
                <a:cs typeface="+mn-cs"/>
              </a:defRPr>
            </a:lvl5pPr>
            <a:lvl6pPr algn="l" defTabSz="914400" eaLnBrk="1" hangingPunct="1" latinLnBrk="0" marL="2286000" rtl="0">
              <a:defRPr sz="1800" kern="1200">
                <a:solidFill>
                  <a:schemeClr val="lt1"/>
                </a:solidFill>
                <a:latin typeface="+mn-lt"/>
                <a:ea typeface="+mn-ea"/>
                <a:cs typeface="+mn-cs"/>
              </a:defRPr>
            </a:lvl6pPr>
            <a:lvl7pPr algn="l" defTabSz="914400" eaLnBrk="1" hangingPunct="1" latinLnBrk="0" marL="2743200" rtl="0">
              <a:defRPr sz="1800" kern="1200">
                <a:solidFill>
                  <a:schemeClr val="lt1"/>
                </a:solidFill>
                <a:latin typeface="+mn-lt"/>
                <a:ea typeface="+mn-ea"/>
                <a:cs typeface="+mn-cs"/>
              </a:defRPr>
            </a:lvl7pPr>
            <a:lvl8pPr algn="l" defTabSz="914400" eaLnBrk="1" hangingPunct="1" latinLnBrk="0" marL="3200400" rtl="0">
              <a:defRPr sz="1800" kern="1200">
                <a:solidFill>
                  <a:schemeClr val="lt1"/>
                </a:solidFill>
                <a:latin typeface="+mn-lt"/>
                <a:ea typeface="+mn-ea"/>
                <a:cs typeface="+mn-cs"/>
              </a:defRPr>
            </a:lvl8pPr>
            <a:lvl9pPr algn="l" defTabSz="914400" eaLnBrk="1" hangingPunct="1" latinLnBrk="0" marL="3657600" rtl="0">
              <a:defRPr sz="1800" kern="1200">
                <a:solidFill>
                  <a:schemeClr val="lt1"/>
                </a:solidFill>
                <a:latin typeface="+mn-lt"/>
                <a:ea typeface="+mn-ea"/>
                <a:cs typeface="+mn-cs"/>
              </a:defRPr>
            </a:lvl9pPr>
          </a:lstStyle>
          <a:p>
            <a:pPr algn="ctr"/>
            <a:endParaRPr altLang="en-US" lang="zh-CN"/>
          </a:p>
        </p:txBody>
      </p:sp>
      <p:pic>
        <p:nvPicPr>
          <p:cNvPr id="2097154" name="图片 1" descr="logo"/>
          <p:cNvPicPr>
            <a:picLocks noChangeAspect="1"/>
          </p:cNvPicPr>
          <p:nvPr/>
        </p:nvPicPr>
        <p:blipFill>
          <a:blip xmlns:r="http://schemas.openxmlformats.org/officeDocument/2006/relationships" r:embed="rId2"/>
          <a:stretch>
            <a:fillRect/>
          </a:stretch>
        </p:blipFill>
        <p:spPr>
          <a:xfrm>
            <a:off x="10503535" y="230505"/>
            <a:ext cx="1202055" cy="450215"/>
          </a:xfrm>
          <a:prstGeom prst="rect"/>
        </p:spPr>
      </p:pic>
      <p:pic>
        <p:nvPicPr>
          <p:cNvPr id="2097155" name="图片 6" descr="未标题-1"/>
          <p:cNvPicPr>
            <a:picLocks noChangeAspect="1"/>
          </p:cNvPicPr>
          <p:nvPr/>
        </p:nvPicPr>
        <p:blipFill>
          <a:blip xmlns:r="http://schemas.openxmlformats.org/officeDocument/2006/relationships" r:embed="rId1"/>
          <a:stretch>
            <a:fillRect/>
          </a:stretch>
        </p:blipFill>
        <p:spPr>
          <a:xfrm rot="10800000">
            <a:off x="8987790" y="6089650"/>
            <a:ext cx="1515745" cy="768350"/>
          </a:xfrm>
          <a:prstGeom prst="rect"/>
        </p:spPr>
      </p:pic>
    </p:spTree>
    <p:custDataLst>
      <p:tags r:id="rId3"/>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Click="0" advTm="0" p14:dur="1600">
        <p14:gallery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52" name=""/>
        <p:cNvGrpSpPr/>
        <p:nvPr/>
      </p:nvGrpSpPr>
      <p:grpSpPr>
        <a:xfrm>
          <a:off x="0" y="0"/>
          <a:ext cx="0" cy="0"/>
          <a:chOff x="0" y="0"/>
          <a:chExt cx="0" cy="0"/>
        </a:xfrm>
      </p:grpSpPr>
      <p:pic>
        <p:nvPicPr>
          <p:cNvPr id="2097156" name="图片 3" descr="未标题-1"/>
          <p:cNvPicPr>
            <a:picLocks noChangeAspect="1"/>
          </p:cNvPicPr>
          <p:nvPr/>
        </p:nvPicPr>
        <p:blipFill>
          <a:blip xmlns:r="http://schemas.openxmlformats.org/officeDocument/2006/relationships" r:embed="rId1"/>
          <a:stretch>
            <a:fillRect/>
          </a:stretch>
        </p:blipFill>
        <p:spPr>
          <a:xfrm>
            <a:off x="250825" y="-6985"/>
            <a:ext cx="2409825" cy="1221740"/>
          </a:xfrm>
          <a:prstGeom prst="rect"/>
        </p:spPr>
      </p:pic>
      <p:sp>
        <p:nvSpPr>
          <p:cNvPr id="1048611" name="矩形 54"/>
          <p:cNvSpPr/>
          <p:nvPr/>
        </p:nvSpPr>
        <p:spPr>
          <a:xfrm>
            <a:off x="2660650" y="2262826"/>
            <a:ext cx="8179346" cy="3342641"/>
          </a:xfrm>
          <a:prstGeom prst="rect"/>
        </p:spPr>
        <p:txBody>
          <a:bodyPr wrap="square">
            <a:spAutoFit/>
            <a:scene3d>
              <a:camera prst="orthographicFront"/>
              <a:lightRig dir="t" rig="threePt"/>
            </a:scene3d>
            <a:sp3d contourW="12700"/>
          </a:bodyPr>
          <a:p>
            <a:pPr>
              <a:lnSpc>
                <a:spcPct val="200000"/>
              </a:lnSpc>
            </a:pP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分析项目的行业背景和市场现状</a:t>
            </a: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-WHY/WHAT HOW?</a:t>
            </a:r>
          </a:p>
          <a:p>
            <a:pPr>
              <a:lnSpc>
                <a:spcPct val="200000"/>
              </a:lnSpc>
            </a:pP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主要涉及：</a:t>
            </a:r>
          </a:p>
          <a:p>
            <a:pPr>
              <a:lnSpc>
                <a:spcPct val="200000"/>
              </a:lnSpc>
            </a:pP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1</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、项目的行业背景、市场发展趋势、市场空间。行业市场分析要具体且有针对性，与所要做的事要紧密结合，避免空乏论述。</a:t>
            </a:r>
          </a:p>
          <a:p>
            <a:pPr>
              <a:lnSpc>
                <a:spcPct val="200000"/>
              </a:lnSpc>
            </a:pP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2</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、描述在目前的市场背景下，发现了一个什么样的痛点（市场需求点</a:t>
            </a: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机会点）。在分析时，如果已有相关的产品或服务，请对已有的产品或服务做简要的对比及分析，表明当前项目的差异化机会。</a:t>
            </a:r>
          </a:p>
          <a:p>
            <a:pPr>
              <a:lnSpc>
                <a:spcPct val="200000"/>
              </a:lnSpc>
            </a:pP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3</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、请说明目前是做该项目的正确的时机。</a:t>
            </a:r>
          </a:p>
          <a:p>
            <a:pPr>
              <a:lnSpc>
                <a:spcPct val="200000"/>
              </a:lnSpc>
            </a:pP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建议：多用数据及案例进行说明</a:t>
            </a:r>
          </a:p>
        </p:txBody>
      </p:sp>
      <p:sp>
        <p:nvSpPr>
          <p:cNvPr id="1048612"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13"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noAutofit/>
          </a:bodyPr>
          <a:lstStyle>
            <a:defPPr>
              <a:defRPr lang="zh-CN"/>
            </a:defPPr>
            <a:lvl1pPr algn="l" defTabSz="914400" eaLnBrk="1" hangingPunct="1" latinLnBrk="0" marL="0" rtl="0">
              <a:defRPr sz="1800" kern="1200">
                <a:solidFill>
                  <a:schemeClr val="lt1"/>
                </a:solidFill>
                <a:latin typeface="+mn-lt"/>
                <a:ea typeface="+mn-ea"/>
                <a:cs typeface="+mn-cs"/>
              </a:defRPr>
            </a:lvl1pPr>
            <a:lvl2pPr algn="l" defTabSz="914400" eaLnBrk="1" hangingPunct="1" latinLnBrk="0" marL="457200" rtl="0">
              <a:defRPr sz="1800" kern="1200">
                <a:solidFill>
                  <a:schemeClr val="lt1"/>
                </a:solidFill>
                <a:latin typeface="+mn-lt"/>
                <a:ea typeface="+mn-ea"/>
                <a:cs typeface="+mn-cs"/>
              </a:defRPr>
            </a:lvl2pPr>
            <a:lvl3pPr algn="l" defTabSz="914400" eaLnBrk="1" hangingPunct="1" latinLnBrk="0" marL="914400" rtl="0">
              <a:defRPr sz="1800" kern="1200">
                <a:solidFill>
                  <a:schemeClr val="lt1"/>
                </a:solidFill>
                <a:latin typeface="+mn-lt"/>
                <a:ea typeface="+mn-ea"/>
                <a:cs typeface="+mn-cs"/>
              </a:defRPr>
            </a:lvl3pPr>
            <a:lvl4pPr algn="l" defTabSz="914400" eaLnBrk="1" hangingPunct="1" latinLnBrk="0" marL="1371600" rtl="0">
              <a:defRPr sz="1800" kern="1200">
                <a:solidFill>
                  <a:schemeClr val="lt1"/>
                </a:solidFill>
                <a:latin typeface="+mn-lt"/>
                <a:ea typeface="+mn-ea"/>
                <a:cs typeface="+mn-cs"/>
              </a:defRPr>
            </a:lvl4pPr>
            <a:lvl5pPr algn="l" defTabSz="914400" eaLnBrk="1" hangingPunct="1" latinLnBrk="0" marL="1828800" rtl="0">
              <a:defRPr sz="1800" kern="1200">
                <a:solidFill>
                  <a:schemeClr val="lt1"/>
                </a:solidFill>
                <a:latin typeface="+mn-lt"/>
                <a:ea typeface="+mn-ea"/>
                <a:cs typeface="+mn-cs"/>
              </a:defRPr>
            </a:lvl5pPr>
            <a:lvl6pPr algn="l" defTabSz="914400" eaLnBrk="1" hangingPunct="1" latinLnBrk="0" marL="2286000" rtl="0">
              <a:defRPr sz="1800" kern="1200">
                <a:solidFill>
                  <a:schemeClr val="lt1"/>
                </a:solidFill>
                <a:latin typeface="+mn-lt"/>
                <a:ea typeface="+mn-ea"/>
                <a:cs typeface="+mn-cs"/>
              </a:defRPr>
            </a:lvl6pPr>
            <a:lvl7pPr algn="l" defTabSz="914400" eaLnBrk="1" hangingPunct="1" latinLnBrk="0" marL="2743200" rtl="0">
              <a:defRPr sz="1800" kern="1200">
                <a:solidFill>
                  <a:schemeClr val="lt1"/>
                </a:solidFill>
                <a:latin typeface="+mn-lt"/>
                <a:ea typeface="+mn-ea"/>
                <a:cs typeface="+mn-cs"/>
              </a:defRPr>
            </a:lvl7pPr>
            <a:lvl8pPr algn="l" defTabSz="914400" eaLnBrk="1" hangingPunct="1" latinLnBrk="0" marL="3200400" rtl="0">
              <a:defRPr sz="1800" kern="1200">
                <a:solidFill>
                  <a:schemeClr val="lt1"/>
                </a:solidFill>
                <a:latin typeface="+mn-lt"/>
                <a:ea typeface="+mn-ea"/>
                <a:cs typeface="+mn-cs"/>
              </a:defRPr>
            </a:lvl8pPr>
            <a:lvl9pPr algn="l" defTabSz="914400" eaLnBrk="1" hangingPunct="1" latinLnBrk="0" marL="3657600" rtl="0">
              <a:defRPr sz="1800" kern="1200">
                <a:solidFill>
                  <a:schemeClr val="lt1"/>
                </a:solidFill>
                <a:latin typeface="+mn-lt"/>
                <a:ea typeface="+mn-ea"/>
                <a:cs typeface="+mn-cs"/>
              </a:defRPr>
            </a:lvl9pPr>
          </a:lstStyle>
          <a:p>
            <a:pPr algn="ctr"/>
            <a:endParaRPr altLang="en-US" lang="zh-CN"/>
          </a:p>
        </p:txBody>
      </p:sp>
      <p:sp>
        <p:nvSpPr>
          <p:cNvPr id="1048614"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noAutofit/>
          </a:bodyPr>
          <a:lstStyle>
            <a:defPPr>
              <a:defRPr lang="zh-CN"/>
            </a:defPPr>
            <a:lvl1pPr algn="l" defTabSz="914400" eaLnBrk="1" hangingPunct="1" latinLnBrk="0" marL="0" rtl="0">
              <a:defRPr sz="1800" kern="1200">
                <a:solidFill>
                  <a:schemeClr val="lt1"/>
                </a:solidFill>
                <a:latin typeface="+mn-lt"/>
                <a:ea typeface="+mn-ea"/>
                <a:cs typeface="+mn-cs"/>
              </a:defRPr>
            </a:lvl1pPr>
            <a:lvl2pPr algn="l" defTabSz="914400" eaLnBrk="1" hangingPunct="1" latinLnBrk="0" marL="457200" rtl="0">
              <a:defRPr sz="1800" kern="1200">
                <a:solidFill>
                  <a:schemeClr val="lt1"/>
                </a:solidFill>
                <a:latin typeface="+mn-lt"/>
                <a:ea typeface="+mn-ea"/>
                <a:cs typeface="+mn-cs"/>
              </a:defRPr>
            </a:lvl2pPr>
            <a:lvl3pPr algn="l" defTabSz="914400" eaLnBrk="1" hangingPunct="1" latinLnBrk="0" marL="914400" rtl="0">
              <a:defRPr sz="1800" kern="1200">
                <a:solidFill>
                  <a:schemeClr val="lt1"/>
                </a:solidFill>
                <a:latin typeface="+mn-lt"/>
                <a:ea typeface="+mn-ea"/>
                <a:cs typeface="+mn-cs"/>
              </a:defRPr>
            </a:lvl3pPr>
            <a:lvl4pPr algn="l" defTabSz="914400" eaLnBrk="1" hangingPunct="1" latinLnBrk="0" marL="1371600" rtl="0">
              <a:defRPr sz="1800" kern="1200">
                <a:solidFill>
                  <a:schemeClr val="lt1"/>
                </a:solidFill>
                <a:latin typeface="+mn-lt"/>
                <a:ea typeface="+mn-ea"/>
                <a:cs typeface="+mn-cs"/>
              </a:defRPr>
            </a:lvl4pPr>
            <a:lvl5pPr algn="l" defTabSz="914400" eaLnBrk="1" hangingPunct="1" latinLnBrk="0" marL="1828800" rtl="0">
              <a:defRPr sz="1800" kern="1200">
                <a:solidFill>
                  <a:schemeClr val="lt1"/>
                </a:solidFill>
                <a:latin typeface="+mn-lt"/>
                <a:ea typeface="+mn-ea"/>
                <a:cs typeface="+mn-cs"/>
              </a:defRPr>
            </a:lvl5pPr>
            <a:lvl6pPr algn="l" defTabSz="914400" eaLnBrk="1" hangingPunct="1" latinLnBrk="0" marL="2286000" rtl="0">
              <a:defRPr sz="1800" kern="1200">
                <a:solidFill>
                  <a:schemeClr val="lt1"/>
                </a:solidFill>
                <a:latin typeface="+mn-lt"/>
                <a:ea typeface="+mn-ea"/>
                <a:cs typeface="+mn-cs"/>
              </a:defRPr>
            </a:lvl6pPr>
            <a:lvl7pPr algn="l" defTabSz="914400" eaLnBrk="1" hangingPunct="1" latinLnBrk="0" marL="2743200" rtl="0">
              <a:defRPr sz="1800" kern="1200">
                <a:solidFill>
                  <a:schemeClr val="lt1"/>
                </a:solidFill>
                <a:latin typeface="+mn-lt"/>
                <a:ea typeface="+mn-ea"/>
                <a:cs typeface="+mn-cs"/>
              </a:defRPr>
            </a:lvl7pPr>
            <a:lvl8pPr algn="l" defTabSz="914400" eaLnBrk="1" hangingPunct="1" latinLnBrk="0" marL="3200400" rtl="0">
              <a:defRPr sz="1800" kern="1200">
                <a:solidFill>
                  <a:schemeClr val="lt1"/>
                </a:solidFill>
                <a:latin typeface="+mn-lt"/>
                <a:ea typeface="+mn-ea"/>
                <a:cs typeface="+mn-cs"/>
              </a:defRPr>
            </a:lvl8pPr>
            <a:lvl9pPr algn="l" defTabSz="914400" eaLnBrk="1" hangingPunct="1" latinLnBrk="0" marL="3657600" rtl="0">
              <a:defRPr sz="1800" kern="1200">
                <a:solidFill>
                  <a:schemeClr val="lt1"/>
                </a:solidFill>
                <a:latin typeface="+mn-lt"/>
                <a:ea typeface="+mn-ea"/>
                <a:cs typeface="+mn-cs"/>
              </a:defRPr>
            </a:lvl9pPr>
          </a:lstStyle>
          <a:p>
            <a:pPr algn="ctr"/>
            <a:endParaRPr altLang="en-US" lang="zh-CN"/>
          </a:p>
        </p:txBody>
      </p:sp>
      <p:sp>
        <p:nvSpPr>
          <p:cNvPr id="1048615" name="文本框 34"/>
          <p:cNvSpPr txBox="1"/>
          <p:nvPr/>
        </p:nvSpPr>
        <p:spPr>
          <a:xfrm>
            <a:off x="2660650" y="1507958"/>
            <a:ext cx="2786380" cy="447040"/>
          </a:xfrm>
          <a:prstGeom prst="rect"/>
          <a:noFill/>
        </p:spPr>
        <p:txBody>
          <a:bodyPr rtlCol="0" wrap="none">
            <a:spAutoFit/>
            <a:scene3d>
              <a:camera prst="orthographicFront"/>
              <a:lightRig dir="t" rig="threePt"/>
            </a:scene3d>
            <a:sp3d contourW="12700"/>
          </a:bodyPr>
          <a:p>
            <a:r>
              <a:rPr altLang="en-US" b="1" dirty="0" sz="2400" lang="zh-CN">
                <a:solidFill>
                  <a:schemeClr val="tx1">
                    <a:lumMod val="75000"/>
                    <a:lumOff val="25000"/>
                  </a:schemeClr>
                </a:solidFill>
                <a:latin typeface="Segoe UI" panose="020B0502040204020203" pitchFamily="34" charset="0"/>
                <a:ea typeface="微软雅黑" panose="020B0503020204020204" charset="-122"/>
                <a:sym typeface="Segoe UI" panose="020B0502040204020203" pitchFamily="34" charset="0"/>
              </a:rPr>
              <a:t>第二部分（</a:t>
            </a:r>
            <a:r>
              <a:rPr altLang="zh-CN" b="1" dirty="0" sz="2400" lang="en-US">
                <a:solidFill>
                  <a:schemeClr val="tx1">
                    <a:lumMod val="75000"/>
                    <a:lumOff val="25000"/>
                  </a:schemeClr>
                </a:solidFill>
                <a:latin typeface="Segoe UI" panose="020B0502040204020203" pitchFamily="34" charset="0"/>
                <a:ea typeface="微软雅黑" panose="020B0503020204020204" charset="-122"/>
                <a:sym typeface="Segoe UI" panose="020B0502040204020203" pitchFamily="34" charset="0"/>
              </a:rPr>
              <a:t>1-2</a:t>
            </a:r>
            <a:r>
              <a:rPr altLang="en-US" b="1" dirty="0" sz="2400" lang="zh-CN">
                <a:solidFill>
                  <a:schemeClr val="tx1">
                    <a:lumMod val="75000"/>
                    <a:lumOff val="25000"/>
                  </a:schemeClr>
                </a:solidFill>
                <a:latin typeface="Segoe UI" panose="020B0502040204020203" pitchFamily="34" charset="0"/>
                <a:ea typeface="微软雅黑" panose="020B0503020204020204" charset="-122"/>
                <a:sym typeface="Segoe UI" panose="020B0502040204020203" pitchFamily="34" charset="0"/>
              </a:rPr>
              <a:t>页）</a:t>
            </a:r>
          </a:p>
        </p:txBody>
      </p:sp>
      <p:sp>
        <p:nvSpPr>
          <p:cNvPr id="1048616"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noAutofit/>
          </a:bodyPr>
          <a:lstStyle>
            <a:defPPr>
              <a:defRPr lang="zh-CN"/>
            </a:defPPr>
            <a:lvl1pPr algn="l" defTabSz="914400" eaLnBrk="1" hangingPunct="1" latinLnBrk="0" marL="0" rtl="0">
              <a:defRPr sz="1800" kern="1200">
                <a:solidFill>
                  <a:schemeClr val="lt1"/>
                </a:solidFill>
                <a:latin typeface="+mn-lt"/>
                <a:ea typeface="+mn-ea"/>
                <a:cs typeface="+mn-cs"/>
              </a:defRPr>
            </a:lvl1pPr>
            <a:lvl2pPr algn="l" defTabSz="914400" eaLnBrk="1" hangingPunct="1" latinLnBrk="0" marL="457200" rtl="0">
              <a:defRPr sz="1800" kern="1200">
                <a:solidFill>
                  <a:schemeClr val="lt1"/>
                </a:solidFill>
                <a:latin typeface="+mn-lt"/>
                <a:ea typeface="+mn-ea"/>
                <a:cs typeface="+mn-cs"/>
              </a:defRPr>
            </a:lvl2pPr>
            <a:lvl3pPr algn="l" defTabSz="914400" eaLnBrk="1" hangingPunct="1" latinLnBrk="0" marL="914400" rtl="0">
              <a:defRPr sz="1800" kern="1200">
                <a:solidFill>
                  <a:schemeClr val="lt1"/>
                </a:solidFill>
                <a:latin typeface="+mn-lt"/>
                <a:ea typeface="+mn-ea"/>
                <a:cs typeface="+mn-cs"/>
              </a:defRPr>
            </a:lvl3pPr>
            <a:lvl4pPr algn="l" defTabSz="914400" eaLnBrk="1" hangingPunct="1" latinLnBrk="0" marL="1371600" rtl="0">
              <a:defRPr sz="1800" kern="1200">
                <a:solidFill>
                  <a:schemeClr val="lt1"/>
                </a:solidFill>
                <a:latin typeface="+mn-lt"/>
                <a:ea typeface="+mn-ea"/>
                <a:cs typeface="+mn-cs"/>
              </a:defRPr>
            </a:lvl4pPr>
            <a:lvl5pPr algn="l" defTabSz="914400" eaLnBrk="1" hangingPunct="1" latinLnBrk="0" marL="1828800" rtl="0">
              <a:defRPr sz="1800" kern="1200">
                <a:solidFill>
                  <a:schemeClr val="lt1"/>
                </a:solidFill>
                <a:latin typeface="+mn-lt"/>
                <a:ea typeface="+mn-ea"/>
                <a:cs typeface="+mn-cs"/>
              </a:defRPr>
            </a:lvl5pPr>
            <a:lvl6pPr algn="l" defTabSz="914400" eaLnBrk="1" hangingPunct="1" latinLnBrk="0" marL="2286000" rtl="0">
              <a:defRPr sz="1800" kern="1200">
                <a:solidFill>
                  <a:schemeClr val="lt1"/>
                </a:solidFill>
                <a:latin typeface="+mn-lt"/>
                <a:ea typeface="+mn-ea"/>
                <a:cs typeface="+mn-cs"/>
              </a:defRPr>
            </a:lvl6pPr>
            <a:lvl7pPr algn="l" defTabSz="914400" eaLnBrk="1" hangingPunct="1" latinLnBrk="0" marL="2743200" rtl="0">
              <a:defRPr sz="1800" kern="1200">
                <a:solidFill>
                  <a:schemeClr val="lt1"/>
                </a:solidFill>
                <a:latin typeface="+mn-lt"/>
                <a:ea typeface="+mn-ea"/>
                <a:cs typeface="+mn-cs"/>
              </a:defRPr>
            </a:lvl7pPr>
            <a:lvl8pPr algn="l" defTabSz="914400" eaLnBrk="1" hangingPunct="1" latinLnBrk="0" marL="3200400" rtl="0">
              <a:defRPr sz="1800" kern="1200">
                <a:solidFill>
                  <a:schemeClr val="lt1"/>
                </a:solidFill>
                <a:latin typeface="+mn-lt"/>
                <a:ea typeface="+mn-ea"/>
                <a:cs typeface="+mn-cs"/>
              </a:defRPr>
            </a:lvl8pPr>
            <a:lvl9pPr algn="l" defTabSz="914400" eaLnBrk="1" hangingPunct="1" latinLnBrk="0" marL="3657600" rtl="0">
              <a:defRPr sz="1800" kern="1200">
                <a:solidFill>
                  <a:schemeClr val="lt1"/>
                </a:solidFill>
                <a:latin typeface="+mn-lt"/>
                <a:ea typeface="+mn-ea"/>
                <a:cs typeface="+mn-cs"/>
              </a:defRPr>
            </a:lvl9pPr>
          </a:lstStyle>
          <a:p>
            <a:pPr algn="ctr"/>
            <a:endParaRPr altLang="en-US" lang="zh-CN"/>
          </a:p>
        </p:txBody>
      </p:sp>
      <p:pic>
        <p:nvPicPr>
          <p:cNvPr id="2097157" name="图片 1" descr="logo"/>
          <p:cNvPicPr>
            <a:picLocks noChangeAspect="1"/>
          </p:cNvPicPr>
          <p:nvPr/>
        </p:nvPicPr>
        <p:blipFill>
          <a:blip xmlns:r="http://schemas.openxmlformats.org/officeDocument/2006/relationships" r:embed="rId2"/>
          <a:stretch>
            <a:fillRect/>
          </a:stretch>
        </p:blipFill>
        <p:spPr>
          <a:xfrm>
            <a:off x="10503535" y="230505"/>
            <a:ext cx="1202055" cy="450215"/>
          </a:xfrm>
          <a:prstGeom prst="rect"/>
        </p:spPr>
      </p:pic>
      <p:pic>
        <p:nvPicPr>
          <p:cNvPr id="2097158" name="图片 6" descr="未标题-1"/>
          <p:cNvPicPr>
            <a:picLocks noChangeAspect="1"/>
          </p:cNvPicPr>
          <p:nvPr/>
        </p:nvPicPr>
        <p:blipFill>
          <a:blip xmlns:r="http://schemas.openxmlformats.org/officeDocument/2006/relationships" r:embed="rId1"/>
          <a:stretch>
            <a:fillRect/>
          </a:stretch>
        </p:blipFill>
        <p:spPr>
          <a:xfrm rot="10800000">
            <a:off x="8987790" y="6089650"/>
            <a:ext cx="1515745" cy="768350"/>
          </a:xfrm>
          <a:prstGeom prst="rect"/>
        </p:spPr>
      </p:pic>
    </p:spTree>
    <p:custDataLst>
      <p:tags r:id="rId3"/>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Click="0" advTm="0" p14:dur="1600">
        <p14:gallery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55" name=""/>
        <p:cNvGrpSpPr/>
        <p:nvPr/>
      </p:nvGrpSpPr>
      <p:grpSpPr>
        <a:xfrm>
          <a:off x="0" y="0"/>
          <a:ext cx="0" cy="0"/>
          <a:chOff x="0" y="0"/>
          <a:chExt cx="0" cy="0"/>
        </a:xfrm>
      </p:grpSpPr>
      <p:pic>
        <p:nvPicPr>
          <p:cNvPr id="2097159" name="图片 3" descr="未标题-1"/>
          <p:cNvPicPr>
            <a:picLocks noChangeAspect="1"/>
          </p:cNvPicPr>
          <p:nvPr/>
        </p:nvPicPr>
        <p:blipFill>
          <a:blip xmlns:r="http://schemas.openxmlformats.org/officeDocument/2006/relationships" r:embed="rId1"/>
          <a:stretch>
            <a:fillRect/>
          </a:stretch>
        </p:blipFill>
        <p:spPr>
          <a:xfrm>
            <a:off x="250825" y="-6985"/>
            <a:ext cx="2409825" cy="1221740"/>
          </a:xfrm>
          <a:prstGeom prst="rect"/>
        </p:spPr>
      </p:pic>
      <p:sp>
        <p:nvSpPr>
          <p:cNvPr id="1048620" name="矩形 54"/>
          <p:cNvSpPr/>
          <p:nvPr/>
        </p:nvSpPr>
        <p:spPr>
          <a:xfrm>
            <a:off x="2660650" y="2262826"/>
            <a:ext cx="8179346" cy="2936241"/>
          </a:xfrm>
          <a:prstGeom prst="rect"/>
        </p:spPr>
        <p:txBody>
          <a:bodyPr wrap="square">
            <a:spAutoFit/>
            <a:scene3d>
              <a:camera prst="orthographicFront"/>
              <a:lightRig dir="t" rig="threePt"/>
            </a:scene3d>
            <a:sp3d contourW="12700"/>
          </a:bodyPr>
          <a:p>
            <a:pPr>
              <a:lnSpc>
                <a:spcPct val="200000"/>
              </a:lnSpc>
            </a:pP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说明要做什么</a:t>
            </a: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-What?</a:t>
            </a:r>
          </a:p>
          <a:p>
            <a:pPr>
              <a:lnSpc>
                <a:spcPct val="200000"/>
              </a:lnSpc>
            </a:pP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主要涉及：</a:t>
            </a:r>
          </a:p>
          <a:p>
            <a:pPr>
              <a:lnSpc>
                <a:spcPct val="200000"/>
              </a:lnSpc>
            </a:pP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请用一到两句话简要概述准备做什么事，最好能配上简单的产业链上下游图（或者产品功能示意图、简化流程图等），让人对要做的事情一目了然，不要整页</a:t>
            </a: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PPT</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都是大段文字。</a:t>
            </a:r>
          </a:p>
          <a:p>
            <a:pPr>
              <a:lnSpc>
                <a:spcPct val="200000"/>
              </a:lnSpc>
            </a:pP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建议：</a:t>
            </a:r>
          </a:p>
          <a:p>
            <a:pPr>
              <a:lnSpc>
                <a:spcPct val="200000"/>
              </a:lnSpc>
            </a:pP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1</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、发挥专业特长，有创新内涵，不要简单追随投资热点。</a:t>
            </a:r>
          </a:p>
          <a:p>
            <a:pPr>
              <a:lnSpc>
                <a:spcPct val="200000"/>
              </a:lnSpc>
            </a:pP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2</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、要专业化、聚焦专业领域，不追求大而全</a:t>
            </a:r>
          </a:p>
        </p:txBody>
      </p:sp>
      <p:sp>
        <p:nvSpPr>
          <p:cNvPr id="1048621"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22"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noAutofit/>
          </a:bodyPr>
          <a:lstStyle>
            <a:defPPr>
              <a:defRPr lang="zh-CN"/>
            </a:defPPr>
            <a:lvl1pPr algn="l" defTabSz="914400" eaLnBrk="1" hangingPunct="1" latinLnBrk="0" marL="0" rtl="0">
              <a:defRPr sz="1800" kern="1200">
                <a:solidFill>
                  <a:schemeClr val="lt1"/>
                </a:solidFill>
                <a:latin typeface="+mn-lt"/>
                <a:ea typeface="+mn-ea"/>
                <a:cs typeface="+mn-cs"/>
              </a:defRPr>
            </a:lvl1pPr>
            <a:lvl2pPr algn="l" defTabSz="914400" eaLnBrk="1" hangingPunct="1" latinLnBrk="0" marL="457200" rtl="0">
              <a:defRPr sz="1800" kern="1200">
                <a:solidFill>
                  <a:schemeClr val="lt1"/>
                </a:solidFill>
                <a:latin typeface="+mn-lt"/>
                <a:ea typeface="+mn-ea"/>
                <a:cs typeface="+mn-cs"/>
              </a:defRPr>
            </a:lvl2pPr>
            <a:lvl3pPr algn="l" defTabSz="914400" eaLnBrk="1" hangingPunct="1" latinLnBrk="0" marL="914400" rtl="0">
              <a:defRPr sz="1800" kern="1200">
                <a:solidFill>
                  <a:schemeClr val="lt1"/>
                </a:solidFill>
                <a:latin typeface="+mn-lt"/>
                <a:ea typeface="+mn-ea"/>
                <a:cs typeface="+mn-cs"/>
              </a:defRPr>
            </a:lvl3pPr>
            <a:lvl4pPr algn="l" defTabSz="914400" eaLnBrk="1" hangingPunct="1" latinLnBrk="0" marL="1371600" rtl="0">
              <a:defRPr sz="1800" kern="1200">
                <a:solidFill>
                  <a:schemeClr val="lt1"/>
                </a:solidFill>
                <a:latin typeface="+mn-lt"/>
                <a:ea typeface="+mn-ea"/>
                <a:cs typeface="+mn-cs"/>
              </a:defRPr>
            </a:lvl4pPr>
            <a:lvl5pPr algn="l" defTabSz="914400" eaLnBrk="1" hangingPunct="1" latinLnBrk="0" marL="1828800" rtl="0">
              <a:defRPr sz="1800" kern="1200">
                <a:solidFill>
                  <a:schemeClr val="lt1"/>
                </a:solidFill>
                <a:latin typeface="+mn-lt"/>
                <a:ea typeface="+mn-ea"/>
                <a:cs typeface="+mn-cs"/>
              </a:defRPr>
            </a:lvl5pPr>
            <a:lvl6pPr algn="l" defTabSz="914400" eaLnBrk="1" hangingPunct="1" latinLnBrk="0" marL="2286000" rtl="0">
              <a:defRPr sz="1800" kern="1200">
                <a:solidFill>
                  <a:schemeClr val="lt1"/>
                </a:solidFill>
                <a:latin typeface="+mn-lt"/>
                <a:ea typeface="+mn-ea"/>
                <a:cs typeface="+mn-cs"/>
              </a:defRPr>
            </a:lvl6pPr>
            <a:lvl7pPr algn="l" defTabSz="914400" eaLnBrk="1" hangingPunct="1" latinLnBrk="0" marL="2743200" rtl="0">
              <a:defRPr sz="1800" kern="1200">
                <a:solidFill>
                  <a:schemeClr val="lt1"/>
                </a:solidFill>
                <a:latin typeface="+mn-lt"/>
                <a:ea typeface="+mn-ea"/>
                <a:cs typeface="+mn-cs"/>
              </a:defRPr>
            </a:lvl7pPr>
            <a:lvl8pPr algn="l" defTabSz="914400" eaLnBrk="1" hangingPunct="1" latinLnBrk="0" marL="3200400" rtl="0">
              <a:defRPr sz="1800" kern="1200">
                <a:solidFill>
                  <a:schemeClr val="lt1"/>
                </a:solidFill>
                <a:latin typeface="+mn-lt"/>
                <a:ea typeface="+mn-ea"/>
                <a:cs typeface="+mn-cs"/>
              </a:defRPr>
            </a:lvl8pPr>
            <a:lvl9pPr algn="l" defTabSz="914400" eaLnBrk="1" hangingPunct="1" latinLnBrk="0" marL="3657600" rtl="0">
              <a:defRPr sz="1800" kern="1200">
                <a:solidFill>
                  <a:schemeClr val="lt1"/>
                </a:solidFill>
                <a:latin typeface="+mn-lt"/>
                <a:ea typeface="+mn-ea"/>
                <a:cs typeface="+mn-cs"/>
              </a:defRPr>
            </a:lvl9pPr>
          </a:lstStyle>
          <a:p>
            <a:pPr algn="ctr"/>
            <a:endParaRPr altLang="en-US" lang="zh-CN"/>
          </a:p>
        </p:txBody>
      </p:sp>
      <p:sp>
        <p:nvSpPr>
          <p:cNvPr id="1048623"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noAutofit/>
          </a:bodyPr>
          <a:lstStyle>
            <a:defPPr>
              <a:defRPr lang="zh-CN"/>
            </a:defPPr>
            <a:lvl1pPr algn="l" defTabSz="914400" eaLnBrk="1" hangingPunct="1" latinLnBrk="0" marL="0" rtl="0">
              <a:defRPr sz="1800" kern="1200">
                <a:solidFill>
                  <a:schemeClr val="lt1"/>
                </a:solidFill>
                <a:latin typeface="+mn-lt"/>
                <a:ea typeface="+mn-ea"/>
                <a:cs typeface="+mn-cs"/>
              </a:defRPr>
            </a:lvl1pPr>
            <a:lvl2pPr algn="l" defTabSz="914400" eaLnBrk="1" hangingPunct="1" latinLnBrk="0" marL="457200" rtl="0">
              <a:defRPr sz="1800" kern="1200">
                <a:solidFill>
                  <a:schemeClr val="lt1"/>
                </a:solidFill>
                <a:latin typeface="+mn-lt"/>
                <a:ea typeface="+mn-ea"/>
                <a:cs typeface="+mn-cs"/>
              </a:defRPr>
            </a:lvl2pPr>
            <a:lvl3pPr algn="l" defTabSz="914400" eaLnBrk="1" hangingPunct="1" latinLnBrk="0" marL="914400" rtl="0">
              <a:defRPr sz="1800" kern="1200">
                <a:solidFill>
                  <a:schemeClr val="lt1"/>
                </a:solidFill>
                <a:latin typeface="+mn-lt"/>
                <a:ea typeface="+mn-ea"/>
                <a:cs typeface="+mn-cs"/>
              </a:defRPr>
            </a:lvl3pPr>
            <a:lvl4pPr algn="l" defTabSz="914400" eaLnBrk="1" hangingPunct="1" latinLnBrk="0" marL="1371600" rtl="0">
              <a:defRPr sz="1800" kern="1200">
                <a:solidFill>
                  <a:schemeClr val="lt1"/>
                </a:solidFill>
                <a:latin typeface="+mn-lt"/>
                <a:ea typeface="+mn-ea"/>
                <a:cs typeface="+mn-cs"/>
              </a:defRPr>
            </a:lvl4pPr>
            <a:lvl5pPr algn="l" defTabSz="914400" eaLnBrk="1" hangingPunct="1" latinLnBrk="0" marL="1828800" rtl="0">
              <a:defRPr sz="1800" kern="1200">
                <a:solidFill>
                  <a:schemeClr val="lt1"/>
                </a:solidFill>
                <a:latin typeface="+mn-lt"/>
                <a:ea typeface="+mn-ea"/>
                <a:cs typeface="+mn-cs"/>
              </a:defRPr>
            </a:lvl5pPr>
            <a:lvl6pPr algn="l" defTabSz="914400" eaLnBrk="1" hangingPunct="1" latinLnBrk="0" marL="2286000" rtl="0">
              <a:defRPr sz="1800" kern="1200">
                <a:solidFill>
                  <a:schemeClr val="lt1"/>
                </a:solidFill>
                <a:latin typeface="+mn-lt"/>
                <a:ea typeface="+mn-ea"/>
                <a:cs typeface="+mn-cs"/>
              </a:defRPr>
            </a:lvl6pPr>
            <a:lvl7pPr algn="l" defTabSz="914400" eaLnBrk="1" hangingPunct="1" latinLnBrk="0" marL="2743200" rtl="0">
              <a:defRPr sz="1800" kern="1200">
                <a:solidFill>
                  <a:schemeClr val="lt1"/>
                </a:solidFill>
                <a:latin typeface="+mn-lt"/>
                <a:ea typeface="+mn-ea"/>
                <a:cs typeface="+mn-cs"/>
              </a:defRPr>
            </a:lvl7pPr>
            <a:lvl8pPr algn="l" defTabSz="914400" eaLnBrk="1" hangingPunct="1" latinLnBrk="0" marL="3200400" rtl="0">
              <a:defRPr sz="1800" kern="1200">
                <a:solidFill>
                  <a:schemeClr val="lt1"/>
                </a:solidFill>
                <a:latin typeface="+mn-lt"/>
                <a:ea typeface="+mn-ea"/>
                <a:cs typeface="+mn-cs"/>
              </a:defRPr>
            </a:lvl8pPr>
            <a:lvl9pPr algn="l" defTabSz="914400" eaLnBrk="1" hangingPunct="1" latinLnBrk="0" marL="3657600" rtl="0">
              <a:defRPr sz="1800" kern="1200">
                <a:solidFill>
                  <a:schemeClr val="lt1"/>
                </a:solidFill>
                <a:latin typeface="+mn-lt"/>
                <a:ea typeface="+mn-ea"/>
                <a:cs typeface="+mn-cs"/>
              </a:defRPr>
            </a:lvl9pPr>
          </a:lstStyle>
          <a:p>
            <a:pPr algn="ctr"/>
            <a:endParaRPr altLang="en-US" lang="zh-CN"/>
          </a:p>
        </p:txBody>
      </p:sp>
      <p:sp>
        <p:nvSpPr>
          <p:cNvPr id="1048624" name="文本框 34"/>
          <p:cNvSpPr txBox="1"/>
          <p:nvPr/>
        </p:nvSpPr>
        <p:spPr>
          <a:xfrm>
            <a:off x="2660650" y="1507958"/>
            <a:ext cx="2468880" cy="447040"/>
          </a:xfrm>
          <a:prstGeom prst="rect"/>
          <a:noFill/>
        </p:spPr>
        <p:txBody>
          <a:bodyPr rtlCol="0" wrap="none">
            <a:spAutoFit/>
            <a:scene3d>
              <a:camera prst="orthographicFront"/>
              <a:lightRig dir="t" rig="threePt"/>
            </a:scene3d>
            <a:sp3d contourW="12700"/>
          </a:bodyPr>
          <a:p>
            <a:r>
              <a:rPr altLang="en-US" b="1" dirty="0" sz="2400" lang="zh-CN">
                <a:solidFill>
                  <a:schemeClr val="tx1">
                    <a:lumMod val="75000"/>
                    <a:lumOff val="25000"/>
                  </a:schemeClr>
                </a:solidFill>
                <a:latin typeface="Segoe UI" panose="020B0502040204020203" pitchFamily="34" charset="0"/>
                <a:ea typeface="微软雅黑" panose="020B0503020204020204" charset="-122"/>
                <a:sym typeface="Segoe UI" panose="020B0502040204020203" pitchFamily="34" charset="0"/>
              </a:rPr>
              <a:t>第三部分（</a:t>
            </a:r>
            <a:r>
              <a:rPr altLang="zh-CN" b="1" dirty="0" sz="2400" lang="en-US">
                <a:solidFill>
                  <a:schemeClr val="tx1">
                    <a:lumMod val="75000"/>
                    <a:lumOff val="25000"/>
                  </a:schemeClr>
                </a:solidFill>
                <a:latin typeface="Segoe UI" panose="020B0502040204020203" pitchFamily="34" charset="0"/>
                <a:ea typeface="微软雅黑" panose="020B0503020204020204" charset="-122"/>
                <a:sym typeface="Segoe UI" panose="020B0502040204020203" pitchFamily="34" charset="0"/>
              </a:rPr>
              <a:t>1</a:t>
            </a:r>
            <a:r>
              <a:rPr altLang="en-US" b="1" dirty="0" sz="2400" lang="zh-CN">
                <a:solidFill>
                  <a:schemeClr val="tx1">
                    <a:lumMod val="75000"/>
                    <a:lumOff val="25000"/>
                  </a:schemeClr>
                </a:solidFill>
                <a:latin typeface="Segoe UI" panose="020B0502040204020203" pitchFamily="34" charset="0"/>
                <a:ea typeface="微软雅黑" panose="020B0503020204020204" charset="-122"/>
                <a:sym typeface="Segoe UI" panose="020B0502040204020203" pitchFamily="34" charset="0"/>
              </a:rPr>
              <a:t>页）</a:t>
            </a:r>
          </a:p>
        </p:txBody>
      </p:sp>
      <p:sp>
        <p:nvSpPr>
          <p:cNvPr id="1048625"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noAutofit/>
          </a:bodyPr>
          <a:lstStyle>
            <a:defPPr>
              <a:defRPr lang="zh-CN"/>
            </a:defPPr>
            <a:lvl1pPr algn="l" defTabSz="914400" eaLnBrk="1" hangingPunct="1" latinLnBrk="0" marL="0" rtl="0">
              <a:defRPr sz="1800" kern="1200">
                <a:solidFill>
                  <a:schemeClr val="lt1"/>
                </a:solidFill>
                <a:latin typeface="+mn-lt"/>
                <a:ea typeface="+mn-ea"/>
                <a:cs typeface="+mn-cs"/>
              </a:defRPr>
            </a:lvl1pPr>
            <a:lvl2pPr algn="l" defTabSz="914400" eaLnBrk="1" hangingPunct="1" latinLnBrk="0" marL="457200" rtl="0">
              <a:defRPr sz="1800" kern="1200">
                <a:solidFill>
                  <a:schemeClr val="lt1"/>
                </a:solidFill>
                <a:latin typeface="+mn-lt"/>
                <a:ea typeface="+mn-ea"/>
                <a:cs typeface="+mn-cs"/>
              </a:defRPr>
            </a:lvl2pPr>
            <a:lvl3pPr algn="l" defTabSz="914400" eaLnBrk="1" hangingPunct="1" latinLnBrk="0" marL="914400" rtl="0">
              <a:defRPr sz="1800" kern="1200">
                <a:solidFill>
                  <a:schemeClr val="lt1"/>
                </a:solidFill>
                <a:latin typeface="+mn-lt"/>
                <a:ea typeface="+mn-ea"/>
                <a:cs typeface="+mn-cs"/>
              </a:defRPr>
            </a:lvl3pPr>
            <a:lvl4pPr algn="l" defTabSz="914400" eaLnBrk="1" hangingPunct="1" latinLnBrk="0" marL="1371600" rtl="0">
              <a:defRPr sz="1800" kern="1200">
                <a:solidFill>
                  <a:schemeClr val="lt1"/>
                </a:solidFill>
                <a:latin typeface="+mn-lt"/>
                <a:ea typeface="+mn-ea"/>
                <a:cs typeface="+mn-cs"/>
              </a:defRPr>
            </a:lvl4pPr>
            <a:lvl5pPr algn="l" defTabSz="914400" eaLnBrk="1" hangingPunct="1" latinLnBrk="0" marL="1828800" rtl="0">
              <a:defRPr sz="1800" kern="1200">
                <a:solidFill>
                  <a:schemeClr val="lt1"/>
                </a:solidFill>
                <a:latin typeface="+mn-lt"/>
                <a:ea typeface="+mn-ea"/>
                <a:cs typeface="+mn-cs"/>
              </a:defRPr>
            </a:lvl5pPr>
            <a:lvl6pPr algn="l" defTabSz="914400" eaLnBrk="1" hangingPunct="1" latinLnBrk="0" marL="2286000" rtl="0">
              <a:defRPr sz="1800" kern="1200">
                <a:solidFill>
                  <a:schemeClr val="lt1"/>
                </a:solidFill>
                <a:latin typeface="+mn-lt"/>
                <a:ea typeface="+mn-ea"/>
                <a:cs typeface="+mn-cs"/>
              </a:defRPr>
            </a:lvl6pPr>
            <a:lvl7pPr algn="l" defTabSz="914400" eaLnBrk="1" hangingPunct="1" latinLnBrk="0" marL="2743200" rtl="0">
              <a:defRPr sz="1800" kern="1200">
                <a:solidFill>
                  <a:schemeClr val="lt1"/>
                </a:solidFill>
                <a:latin typeface="+mn-lt"/>
                <a:ea typeface="+mn-ea"/>
                <a:cs typeface="+mn-cs"/>
              </a:defRPr>
            </a:lvl7pPr>
            <a:lvl8pPr algn="l" defTabSz="914400" eaLnBrk="1" hangingPunct="1" latinLnBrk="0" marL="3200400" rtl="0">
              <a:defRPr sz="1800" kern="1200">
                <a:solidFill>
                  <a:schemeClr val="lt1"/>
                </a:solidFill>
                <a:latin typeface="+mn-lt"/>
                <a:ea typeface="+mn-ea"/>
                <a:cs typeface="+mn-cs"/>
              </a:defRPr>
            </a:lvl8pPr>
            <a:lvl9pPr algn="l" defTabSz="914400" eaLnBrk="1" hangingPunct="1" latinLnBrk="0" marL="3657600" rtl="0">
              <a:defRPr sz="1800" kern="1200">
                <a:solidFill>
                  <a:schemeClr val="lt1"/>
                </a:solidFill>
                <a:latin typeface="+mn-lt"/>
                <a:ea typeface="+mn-ea"/>
                <a:cs typeface="+mn-cs"/>
              </a:defRPr>
            </a:lvl9pPr>
          </a:lstStyle>
          <a:p>
            <a:pPr algn="ctr"/>
            <a:endParaRPr altLang="en-US" lang="zh-CN"/>
          </a:p>
        </p:txBody>
      </p:sp>
      <p:pic>
        <p:nvPicPr>
          <p:cNvPr id="2097160" name="图片 1" descr="logo"/>
          <p:cNvPicPr>
            <a:picLocks noChangeAspect="1"/>
          </p:cNvPicPr>
          <p:nvPr/>
        </p:nvPicPr>
        <p:blipFill>
          <a:blip xmlns:r="http://schemas.openxmlformats.org/officeDocument/2006/relationships" r:embed="rId2"/>
          <a:stretch>
            <a:fillRect/>
          </a:stretch>
        </p:blipFill>
        <p:spPr>
          <a:xfrm>
            <a:off x="10503535" y="230505"/>
            <a:ext cx="1202055" cy="450215"/>
          </a:xfrm>
          <a:prstGeom prst="rect"/>
        </p:spPr>
      </p:pic>
      <p:pic>
        <p:nvPicPr>
          <p:cNvPr id="2097161" name="图片 6" descr="未标题-1"/>
          <p:cNvPicPr>
            <a:picLocks noChangeAspect="1"/>
          </p:cNvPicPr>
          <p:nvPr/>
        </p:nvPicPr>
        <p:blipFill>
          <a:blip xmlns:r="http://schemas.openxmlformats.org/officeDocument/2006/relationships" r:embed="rId1"/>
          <a:stretch>
            <a:fillRect/>
          </a:stretch>
        </p:blipFill>
        <p:spPr>
          <a:xfrm rot="10800000">
            <a:off x="8987790" y="6089650"/>
            <a:ext cx="1515745" cy="768350"/>
          </a:xfrm>
          <a:prstGeom prst="rect"/>
        </p:spPr>
      </p:pic>
    </p:spTree>
    <p:custDataLst>
      <p:tags r:id="rId3"/>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Click="0" advTm="0" p14:dur="1600">
        <p14:gallery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58" name=""/>
        <p:cNvGrpSpPr/>
        <p:nvPr/>
      </p:nvGrpSpPr>
      <p:grpSpPr>
        <a:xfrm>
          <a:off x="0" y="0"/>
          <a:ext cx="0" cy="0"/>
          <a:chOff x="0" y="0"/>
          <a:chExt cx="0" cy="0"/>
        </a:xfrm>
      </p:grpSpPr>
      <p:pic>
        <p:nvPicPr>
          <p:cNvPr id="2097162" name="图片 3" descr="未标题-1"/>
          <p:cNvPicPr>
            <a:picLocks noChangeAspect="1"/>
          </p:cNvPicPr>
          <p:nvPr/>
        </p:nvPicPr>
        <p:blipFill>
          <a:blip xmlns:r="http://schemas.openxmlformats.org/officeDocument/2006/relationships" r:embed="rId1"/>
          <a:stretch>
            <a:fillRect/>
          </a:stretch>
        </p:blipFill>
        <p:spPr>
          <a:xfrm>
            <a:off x="250825" y="-6985"/>
            <a:ext cx="2409825" cy="1221740"/>
          </a:xfrm>
          <a:prstGeom prst="rect"/>
        </p:spPr>
      </p:pic>
      <p:sp>
        <p:nvSpPr>
          <p:cNvPr id="1048629" name="矩形 54"/>
          <p:cNvSpPr/>
          <p:nvPr/>
        </p:nvSpPr>
        <p:spPr>
          <a:xfrm>
            <a:off x="1695944" y="707166"/>
            <a:ext cx="9201038" cy="5781041"/>
          </a:xfrm>
          <a:prstGeom prst="rect"/>
        </p:spPr>
        <p:txBody>
          <a:bodyPr wrap="square">
            <a:spAutoFit/>
            <a:scene3d>
              <a:camera prst="orthographicFront"/>
              <a:lightRig dir="t" rig="threePt"/>
            </a:scene3d>
            <a:sp3d contourW="12700"/>
          </a:bodyPr>
          <a:p>
            <a:pPr>
              <a:lnSpc>
                <a:spcPct val="200000"/>
              </a:lnSpc>
            </a:pP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如何做以及项目现状：</a:t>
            </a: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How?</a:t>
            </a:r>
          </a:p>
          <a:p>
            <a:pPr>
              <a:lnSpc>
                <a:spcPct val="200000"/>
              </a:lnSpc>
            </a:pP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主要涉及：</a:t>
            </a:r>
          </a:p>
          <a:p>
            <a:pPr>
              <a:lnSpc>
                <a:spcPct val="200000"/>
              </a:lnSpc>
            </a:pP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1</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、讲清楚什么样的解决方案，或者什么样的产品，能够解决发现的痛点（市场需求点</a:t>
            </a: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机会点）（解决方案或者产品是什么，提供的相关功能是什么）。</a:t>
            </a:r>
          </a:p>
          <a:p>
            <a:pPr>
              <a:lnSpc>
                <a:spcPct val="200000"/>
              </a:lnSpc>
            </a:pP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2</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、明确产品将要面对的消费人群（要有明确的目标用户群体）。</a:t>
            </a:r>
          </a:p>
          <a:p>
            <a:pPr>
              <a:lnSpc>
                <a:spcPct val="200000"/>
              </a:lnSpc>
            </a:pP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3</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说明产品或解决方案的竞争力（为什么这件事情只有你能做，而别人做不了？或者为什么你能比别人干的好？你独特的核心竞争力是什么，项目与众不同的地方是什么？比如是否具备科技成果转化背景或者拥有有价值的知识产权或者专利等）。</a:t>
            </a:r>
          </a:p>
          <a:p>
            <a:pPr>
              <a:lnSpc>
                <a:spcPct val="200000"/>
              </a:lnSpc>
            </a:pP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4</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、说明未来如何盈利，及项目落地后的商业模式（如果商业模式还处于雏形阶段或者是太早期</a:t>
            </a: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To C</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的项目，请说明产品</a:t>
            </a: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解决方案对用户有确切的价值，且能扩大规模进行复制）。</a:t>
            </a:r>
          </a:p>
          <a:p>
            <a:pPr>
              <a:lnSpc>
                <a:spcPct val="200000"/>
              </a:lnSpc>
            </a:pP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5</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、横向竞品对比分析（选取关键维度做对比分析，要求客观、真实）。</a:t>
            </a:r>
          </a:p>
          <a:p>
            <a:pPr>
              <a:lnSpc>
                <a:spcPct val="200000"/>
              </a:lnSpc>
            </a:pP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6</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、产品</a:t>
            </a: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解决方案的研发、生产、市场、销售等关节的相关策略（如果项目处于创意阶段或者太早期，该部分的市场、销售等不是重点，简要说明即可）。</a:t>
            </a:r>
          </a:p>
          <a:p>
            <a:pPr>
              <a:lnSpc>
                <a:spcPct val="200000"/>
              </a:lnSpc>
            </a:pP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7</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、目前阶段已经达成的关键指标（产品、研发、销售等环节的进展，尽量使用数据说明）。</a:t>
            </a:r>
          </a:p>
        </p:txBody>
      </p:sp>
      <p:sp>
        <p:nvSpPr>
          <p:cNvPr id="1048630"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31"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noAutofit/>
          </a:bodyPr>
          <a:lstStyle>
            <a:defPPr>
              <a:defRPr lang="zh-CN"/>
            </a:defPPr>
            <a:lvl1pPr algn="l" defTabSz="914400" eaLnBrk="1" hangingPunct="1" latinLnBrk="0" marL="0" rtl="0">
              <a:defRPr sz="1800" kern="1200">
                <a:solidFill>
                  <a:schemeClr val="lt1"/>
                </a:solidFill>
                <a:latin typeface="+mn-lt"/>
                <a:ea typeface="+mn-ea"/>
                <a:cs typeface="+mn-cs"/>
              </a:defRPr>
            </a:lvl1pPr>
            <a:lvl2pPr algn="l" defTabSz="914400" eaLnBrk="1" hangingPunct="1" latinLnBrk="0" marL="457200" rtl="0">
              <a:defRPr sz="1800" kern="1200">
                <a:solidFill>
                  <a:schemeClr val="lt1"/>
                </a:solidFill>
                <a:latin typeface="+mn-lt"/>
                <a:ea typeface="+mn-ea"/>
                <a:cs typeface="+mn-cs"/>
              </a:defRPr>
            </a:lvl2pPr>
            <a:lvl3pPr algn="l" defTabSz="914400" eaLnBrk="1" hangingPunct="1" latinLnBrk="0" marL="914400" rtl="0">
              <a:defRPr sz="1800" kern="1200">
                <a:solidFill>
                  <a:schemeClr val="lt1"/>
                </a:solidFill>
                <a:latin typeface="+mn-lt"/>
                <a:ea typeface="+mn-ea"/>
                <a:cs typeface="+mn-cs"/>
              </a:defRPr>
            </a:lvl3pPr>
            <a:lvl4pPr algn="l" defTabSz="914400" eaLnBrk="1" hangingPunct="1" latinLnBrk="0" marL="1371600" rtl="0">
              <a:defRPr sz="1800" kern="1200">
                <a:solidFill>
                  <a:schemeClr val="lt1"/>
                </a:solidFill>
                <a:latin typeface="+mn-lt"/>
                <a:ea typeface="+mn-ea"/>
                <a:cs typeface="+mn-cs"/>
              </a:defRPr>
            </a:lvl4pPr>
            <a:lvl5pPr algn="l" defTabSz="914400" eaLnBrk="1" hangingPunct="1" latinLnBrk="0" marL="1828800" rtl="0">
              <a:defRPr sz="1800" kern="1200">
                <a:solidFill>
                  <a:schemeClr val="lt1"/>
                </a:solidFill>
                <a:latin typeface="+mn-lt"/>
                <a:ea typeface="+mn-ea"/>
                <a:cs typeface="+mn-cs"/>
              </a:defRPr>
            </a:lvl5pPr>
            <a:lvl6pPr algn="l" defTabSz="914400" eaLnBrk="1" hangingPunct="1" latinLnBrk="0" marL="2286000" rtl="0">
              <a:defRPr sz="1800" kern="1200">
                <a:solidFill>
                  <a:schemeClr val="lt1"/>
                </a:solidFill>
                <a:latin typeface="+mn-lt"/>
                <a:ea typeface="+mn-ea"/>
                <a:cs typeface="+mn-cs"/>
              </a:defRPr>
            </a:lvl6pPr>
            <a:lvl7pPr algn="l" defTabSz="914400" eaLnBrk="1" hangingPunct="1" latinLnBrk="0" marL="2743200" rtl="0">
              <a:defRPr sz="1800" kern="1200">
                <a:solidFill>
                  <a:schemeClr val="lt1"/>
                </a:solidFill>
                <a:latin typeface="+mn-lt"/>
                <a:ea typeface="+mn-ea"/>
                <a:cs typeface="+mn-cs"/>
              </a:defRPr>
            </a:lvl7pPr>
            <a:lvl8pPr algn="l" defTabSz="914400" eaLnBrk="1" hangingPunct="1" latinLnBrk="0" marL="3200400" rtl="0">
              <a:defRPr sz="1800" kern="1200">
                <a:solidFill>
                  <a:schemeClr val="lt1"/>
                </a:solidFill>
                <a:latin typeface="+mn-lt"/>
                <a:ea typeface="+mn-ea"/>
                <a:cs typeface="+mn-cs"/>
              </a:defRPr>
            </a:lvl8pPr>
            <a:lvl9pPr algn="l" defTabSz="914400" eaLnBrk="1" hangingPunct="1" latinLnBrk="0" marL="3657600" rtl="0">
              <a:defRPr sz="1800" kern="1200">
                <a:solidFill>
                  <a:schemeClr val="lt1"/>
                </a:solidFill>
                <a:latin typeface="+mn-lt"/>
                <a:ea typeface="+mn-ea"/>
                <a:cs typeface="+mn-cs"/>
              </a:defRPr>
            </a:lvl9pPr>
          </a:lstStyle>
          <a:p>
            <a:pPr algn="ctr"/>
            <a:endParaRPr altLang="en-US" lang="zh-CN"/>
          </a:p>
        </p:txBody>
      </p:sp>
      <p:sp>
        <p:nvSpPr>
          <p:cNvPr id="1048632"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noAutofit/>
          </a:bodyPr>
          <a:lstStyle>
            <a:defPPr>
              <a:defRPr lang="zh-CN"/>
            </a:defPPr>
            <a:lvl1pPr algn="l" defTabSz="914400" eaLnBrk="1" hangingPunct="1" latinLnBrk="0" marL="0" rtl="0">
              <a:defRPr sz="1800" kern="1200">
                <a:solidFill>
                  <a:schemeClr val="lt1"/>
                </a:solidFill>
                <a:latin typeface="+mn-lt"/>
                <a:ea typeface="+mn-ea"/>
                <a:cs typeface="+mn-cs"/>
              </a:defRPr>
            </a:lvl1pPr>
            <a:lvl2pPr algn="l" defTabSz="914400" eaLnBrk="1" hangingPunct="1" latinLnBrk="0" marL="457200" rtl="0">
              <a:defRPr sz="1800" kern="1200">
                <a:solidFill>
                  <a:schemeClr val="lt1"/>
                </a:solidFill>
                <a:latin typeface="+mn-lt"/>
                <a:ea typeface="+mn-ea"/>
                <a:cs typeface="+mn-cs"/>
              </a:defRPr>
            </a:lvl2pPr>
            <a:lvl3pPr algn="l" defTabSz="914400" eaLnBrk="1" hangingPunct="1" latinLnBrk="0" marL="914400" rtl="0">
              <a:defRPr sz="1800" kern="1200">
                <a:solidFill>
                  <a:schemeClr val="lt1"/>
                </a:solidFill>
                <a:latin typeface="+mn-lt"/>
                <a:ea typeface="+mn-ea"/>
                <a:cs typeface="+mn-cs"/>
              </a:defRPr>
            </a:lvl3pPr>
            <a:lvl4pPr algn="l" defTabSz="914400" eaLnBrk="1" hangingPunct="1" latinLnBrk="0" marL="1371600" rtl="0">
              <a:defRPr sz="1800" kern="1200">
                <a:solidFill>
                  <a:schemeClr val="lt1"/>
                </a:solidFill>
                <a:latin typeface="+mn-lt"/>
                <a:ea typeface="+mn-ea"/>
                <a:cs typeface="+mn-cs"/>
              </a:defRPr>
            </a:lvl4pPr>
            <a:lvl5pPr algn="l" defTabSz="914400" eaLnBrk="1" hangingPunct="1" latinLnBrk="0" marL="1828800" rtl="0">
              <a:defRPr sz="1800" kern="1200">
                <a:solidFill>
                  <a:schemeClr val="lt1"/>
                </a:solidFill>
                <a:latin typeface="+mn-lt"/>
                <a:ea typeface="+mn-ea"/>
                <a:cs typeface="+mn-cs"/>
              </a:defRPr>
            </a:lvl5pPr>
            <a:lvl6pPr algn="l" defTabSz="914400" eaLnBrk="1" hangingPunct="1" latinLnBrk="0" marL="2286000" rtl="0">
              <a:defRPr sz="1800" kern="1200">
                <a:solidFill>
                  <a:schemeClr val="lt1"/>
                </a:solidFill>
                <a:latin typeface="+mn-lt"/>
                <a:ea typeface="+mn-ea"/>
                <a:cs typeface="+mn-cs"/>
              </a:defRPr>
            </a:lvl6pPr>
            <a:lvl7pPr algn="l" defTabSz="914400" eaLnBrk="1" hangingPunct="1" latinLnBrk="0" marL="2743200" rtl="0">
              <a:defRPr sz="1800" kern="1200">
                <a:solidFill>
                  <a:schemeClr val="lt1"/>
                </a:solidFill>
                <a:latin typeface="+mn-lt"/>
                <a:ea typeface="+mn-ea"/>
                <a:cs typeface="+mn-cs"/>
              </a:defRPr>
            </a:lvl7pPr>
            <a:lvl8pPr algn="l" defTabSz="914400" eaLnBrk="1" hangingPunct="1" latinLnBrk="0" marL="3200400" rtl="0">
              <a:defRPr sz="1800" kern="1200">
                <a:solidFill>
                  <a:schemeClr val="lt1"/>
                </a:solidFill>
                <a:latin typeface="+mn-lt"/>
                <a:ea typeface="+mn-ea"/>
                <a:cs typeface="+mn-cs"/>
              </a:defRPr>
            </a:lvl8pPr>
            <a:lvl9pPr algn="l" defTabSz="914400" eaLnBrk="1" hangingPunct="1" latinLnBrk="0" marL="3657600" rtl="0">
              <a:defRPr sz="1800" kern="1200">
                <a:solidFill>
                  <a:schemeClr val="lt1"/>
                </a:solidFill>
                <a:latin typeface="+mn-lt"/>
                <a:ea typeface="+mn-ea"/>
                <a:cs typeface="+mn-cs"/>
              </a:defRPr>
            </a:lvl9pPr>
          </a:lstStyle>
          <a:p>
            <a:pPr algn="ctr"/>
            <a:endParaRPr altLang="en-US" lang="zh-CN"/>
          </a:p>
        </p:txBody>
      </p:sp>
      <p:sp>
        <p:nvSpPr>
          <p:cNvPr id="1048633" name="文本框 34"/>
          <p:cNvSpPr txBox="1"/>
          <p:nvPr/>
        </p:nvSpPr>
        <p:spPr>
          <a:xfrm>
            <a:off x="2460953" y="286056"/>
            <a:ext cx="2816797" cy="461665"/>
          </a:xfrm>
          <a:prstGeom prst="rect"/>
          <a:noFill/>
        </p:spPr>
        <p:txBody>
          <a:bodyPr rtlCol="0" wrap="none">
            <a:spAutoFit/>
            <a:scene3d>
              <a:camera prst="orthographicFront"/>
              <a:lightRig dir="t" rig="threePt"/>
            </a:scene3d>
            <a:sp3d contourW="12700"/>
          </a:bodyPr>
          <a:p>
            <a:r>
              <a:rPr altLang="en-US" b="1" dirty="0" sz="2400" lang="zh-CN">
                <a:solidFill>
                  <a:schemeClr val="tx1">
                    <a:lumMod val="75000"/>
                    <a:lumOff val="25000"/>
                  </a:schemeClr>
                </a:solidFill>
                <a:latin typeface="Segoe UI" panose="020B0502040204020203" pitchFamily="34" charset="0"/>
                <a:ea typeface="微软雅黑" panose="020B0503020204020204" charset="-122"/>
                <a:sym typeface="Segoe UI" panose="020B0502040204020203" pitchFamily="34" charset="0"/>
              </a:rPr>
              <a:t>第四部分（</a:t>
            </a:r>
            <a:r>
              <a:rPr altLang="zh-CN" b="1" dirty="0" sz="2400" lang="en-US">
                <a:solidFill>
                  <a:schemeClr val="tx1">
                    <a:lumMod val="75000"/>
                    <a:lumOff val="25000"/>
                  </a:schemeClr>
                </a:solidFill>
                <a:latin typeface="Segoe UI" panose="020B0502040204020203" pitchFamily="34" charset="0"/>
                <a:ea typeface="微软雅黑" panose="020B0503020204020204" charset="-122"/>
                <a:sym typeface="Segoe UI" panose="020B0502040204020203" pitchFamily="34" charset="0"/>
              </a:rPr>
              <a:t>4-6</a:t>
            </a:r>
            <a:r>
              <a:rPr altLang="en-US" b="1" dirty="0" sz="2400" lang="zh-CN">
                <a:solidFill>
                  <a:schemeClr val="tx1">
                    <a:lumMod val="75000"/>
                    <a:lumOff val="25000"/>
                  </a:schemeClr>
                </a:solidFill>
                <a:latin typeface="Segoe UI" panose="020B0502040204020203" pitchFamily="34" charset="0"/>
                <a:ea typeface="微软雅黑" panose="020B0503020204020204" charset="-122"/>
                <a:sym typeface="Segoe UI" panose="020B0502040204020203" pitchFamily="34" charset="0"/>
              </a:rPr>
              <a:t>页）</a:t>
            </a:r>
          </a:p>
        </p:txBody>
      </p:sp>
      <p:sp>
        <p:nvSpPr>
          <p:cNvPr id="1048634"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noAutofit/>
          </a:bodyPr>
          <a:lstStyle>
            <a:defPPr>
              <a:defRPr lang="zh-CN"/>
            </a:defPPr>
            <a:lvl1pPr algn="l" defTabSz="914400" eaLnBrk="1" hangingPunct="1" latinLnBrk="0" marL="0" rtl="0">
              <a:defRPr sz="1800" kern="1200">
                <a:solidFill>
                  <a:schemeClr val="lt1"/>
                </a:solidFill>
                <a:latin typeface="+mn-lt"/>
                <a:ea typeface="+mn-ea"/>
                <a:cs typeface="+mn-cs"/>
              </a:defRPr>
            </a:lvl1pPr>
            <a:lvl2pPr algn="l" defTabSz="914400" eaLnBrk="1" hangingPunct="1" latinLnBrk="0" marL="457200" rtl="0">
              <a:defRPr sz="1800" kern="1200">
                <a:solidFill>
                  <a:schemeClr val="lt1"/>
                </a:solidFill>
                <a:latin typeface="+mn-lt"/>
                <a:ea typeface="+mn-ea"/>
                <a:cs typeface="+mn-cs"/>
              </a:defRPr>
            </a:lvl2pPr>
            <a:lvl3pPr algn="l" defTabSz="914400" eaLnBrk="1" hangingPunct="1" latinLnBrk="0" marL="914400" rtl="0">
              <a:defRPr sz="1800" kern="1200">
                <a:solidFill>
                  <a:schemeClr val="lt1"/>
                </a:solidFill>
                <a:latin typeface="+mn-lt"/>
                <a:ea typeface="+mn-ea"/>
                <a:cs typeface="+mn-cs"/>
              </a:defRPr>
            </a:lvl3pPr>
            <a:lvl4pPr algn="l" defTabSz="914400" eaLnBrk="1" hangingPunct="1" latinLnBrk="0" marL="1371600" rtl="0">
              <a:defRPr sz="1800" kern="1200">
                <a:solidFill>
                  <a:schemeClr val="lt1"/>
                </a:solidFill>
                <a:latin typeface="+mn-lt"/>
                <a:ea typeface="+mn-ea"/>
                <a:cs typeface="+mn-cs"/>
              </a:defRPr>
            </a:lvl4pPr>
            <a:lvl5pPr algn="l" defTabSz="914400" eaLnBrk="1" hangingPunct="1" latinLnBrk="0" marL="1828800" rtl="0">
              <a:defRPr sz="1800" kern="1200">
                <a:solidFill>
                  <a:schemeClr val="lt1"/>
                </a:solidFill>
                <a:latin typeface="+mn-lt"/>
                <a:ea typeface="+mn-ea"/>
                <a:cs typeface="+mn-cs"/>
              </a:defRPr>
            </a:lvl5pPr>
            <a:lvl6pPr algn="l" defTabSz="914400" eaLnBrk="1" hangingPunct="1" latinLnBrk="0" marL="2286000" rtl="0">
              <a:defRPr sz="1800" kern="1200">
                <a:solidFill>
                  <a:schemeClr val="lt1"/>
                </a:solidFill>
                <a:latin typeface="+mn-lt"/>
                <a:ea typeface="+mn-ea"/>
                <a:cs typeface="+mn-cs"/>
              </a:defRPr>
            </a:lvl6pPr>
            <a:lvl7pPr algn="l" defTabSz="914400" eaLnBrk="1" hangingPunct="1" latinLnBrk="0" marL="2743200" rtl="0">
              <a:defRPr sz="1800" kern="1200">
                <a:solidFill>
                  <a:schemeClr val="lt1"/>
                </a:solidFill>
                <a:latin typeface="+mn-lt"/>
                <a:ea typeface="+mn-ea"/>
                <a:cs typeface="+mn-cs"/>
              </a:defRPr>
            </a:lvl7pPr>
            <a:lvl8pPr algn="l" defTabSz="914400" eaLnBrk="1" hangingPunct="1" latinLnBrk="0" marL="3200400" rtl="0">
              <a:defRPr sz="1800" kern="1200">
                <a:solidFill>
                  <a:schemeClr val="lt1"/>
                </a:solidFill>
                <a:latin typeface="+mn-lt"/>
                <a:ea typeface="+mn-ea"/>
                <a:cs typeface="+mn-cs"/>
              </a:defRPr>
            </a:lvl8pPr>
            <a:lvl9pPr algn="l" defTabSz="914400" eaLnBrk="1" hangingPunct="1" latinLnBrk="0" marL="3657600" rtl="0">
              <a:defRPr sz="1800" kern="1200">
                <a:solidFill>
                  <a:schemeClr val="lt1"/>
                </a:solidFill>
                <a:latin typeface="+mn-lt"/>
                <a:ea typeface="+mn-ea"/>
                <a:cs typeface="+mn-cs"/>
              </a:defRPr>
            </a:lvl9pPr>
          </a:lstStyle>
          <a:p>
            <a:pPr algn="ctr"/>
            <a:endParaRPr altLang="en-US" lang="zh-CN"/>
          </a:p>
        </p:txBody>
      </p:sp>
      <p:pic>
        <p:nvPicPr>
          <p:cNvPr id="2097163" name="图片 1" descr="logo"/>
          <p:cNvPicPr>
            <a:picLocks noChangeAspect="1"/>
          </p:cNvPicPr>
          <p:nvPr/>
        </p:nvPicPr>
        <p:blipFill>
          <a:blip xmlns:r="http://schemas.openxmlformats.org/officeDocument/2006/relationships" r:embed="rId2"/>
          <a:stretch>
            <a:fillRect/>
          </a:stretch>
        </p:blipFill>
        <p:spPr>
          <a:xfrm>
            <a:off x="10503535" y="230505"/>
            <a:ext cx="1202055" cy="450215"/>
          </a:xfrm>
          <a:prstGeom prst="rect"/>
        </p:spPr>
      </p:pic>
      <p:pic>
        <p:nvPicPr>
          <p:cNvPr id="2097164" name="图片 6" descr="未标题-1"/>
          <p:cNvPicPr>
            <a:picLocks noChangeAspect="1"/>
          </p:cNvPicPr>
          <p:nvPr/>
        </p:nvPicPr>
        <p:blipFill>
          <a:blip xmlns:r="http://schemas.openxmlformats.org/officeDocument/2006/relationships" r:embed="rId1"/>
          <a:stretch>
            <a:fillRect/>
          </a:stretch>
        </p:blipFill>
        <p:spPr>
          <a:xfrm rot="10800000">
            <a:off x="8987790" y="6089650"/>
            <a:ext cx="1515745" cy="768350"/>
          </a:xfrm>
          <a:prstGeom prst="rect"/>
        </p:spPr>
      </p:pic>
    </p:spTree>
    <p:custDataLst>
      <p:tags r:id="rId3"/>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Click="0" advTm="0" p14:dur="1600">
        <p14:gallery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61" name=""/>
        <p:cNvGrpSpPr/>
        <p:nvPr/>
      </p:nvGrpSpPr>
      <p:grpSpPr>
        <a:xfrm>
          <a:off x="0" y="0"/>
          <a:ext cx="0" cy="0"/>
          <a:chOff x="0" y="0"/>
          <a:chExt cx="0" cy="0"/>
        </a:xfrm>
      </p:grpSpPr>
      <p:pic>
        <p:nvPicPr>
          <p:cNvPr id="2097165" name="图片 3" descr="未标题-1"/>
          <p:cNvPicPr>
            <a:picLocks noChangeAspect="1"/>
          </p:cNvPicPr>
          <p:nvPr/>
        </p:nvPicPr>
        <p:blipFill>
          <a:blip xmlns:r="http://schemas.openxmlformats.org/officeDocument/2006/relationships" r:embed="rId1"/>
          <a:stretch>
            <a:fillRect/>
          </a:stretch>
        </p:blipFill>
        <p:spPr>
          <a:xfrm>
            <a:off x="250825" y="-6985"/>
            <a:ext cx="2409825" cy="1221740"/>
          </a:xfrm>
          <a:prstGeom prst="rect"/>
        </p:spPr>
      </p:pic>
      <p:sp>
        <p:nvSpPr>
          <p:cNvPr id="1048638" name="矩形 54"/>
          <p:cNvSpPr/>
          <p:nvPr/>
        </p:nvSpPr>
        <p:spPr>
          <a:xfrm>
            <a:off x="2660650" y="2262826"/>
            <a:ext cx="8179346" cy="2936241"/>
          </a:xfrm>
          <a:prstGeom prst="rect"/>
        </p:spPr>
        <p:txBody>
          <a:bodyPr wrap="square">
            <a:spAutoFit/>
            <a:scene3d>
              <a:camera prst="orthographicFront"/>
              <a:lightRig dir="t" rig="threePt"/>
            </a:scene3d>
            <a:sp3d contourW="12700"/>
          </a:bodyPr>
          <a:p>
            <a:pPr>
              <a:lnSpc>
                <a:spcPct val="200000"/>
              </a:lnSpc>
            </a:pP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项目团队介绍</a:t>
            </a: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—Who</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a:t>
            </a:r>
          </a:p>
          <a:p>
            <a:pPr>
              <a:lnSpc>
                <a:spcPct val="200000"/>
              </a:lnSpc>
            </a:pP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主要涉及：</a:t>
            </a:r>
          </a:p>
          <a:p>
            <a:pPr>
              <a:lnSpc>
                <a:spcPct val="200000"/>
              </a:lnSpc>
            </a:pP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1</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、项目团队的人员规模及组成。</a:t>
            </a:r>
          </a:p>
          <a:p>
            <a:pPr>
              <a:lnSpc>
                <a:spcPct val="200000"/>
              </a:lnSpc>
            </a:pP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2</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、项目团队的主要分工、背景及特长，并说明个人能力与项目岗位匹配度。</a:t>
            </a:r>
          </a:p>
          <a:p>
            <a:pPr>
              <a:lnSpc>
                <a:spcPct val="200000"/>
              </a:lnSpc>
            </a:pP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3</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、项目团队的核心竞争力。</a:t>
            </a:r>
          </a:p>
          <a:p>
            <a:pPr>
              <a:lnSpc>
                <a:spcPct val="200000"/>
              </a:lnSpc>
            </a:pP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建议：</a:t>
            </a:r>
          </a:p>
          <a:p>
            <a:pPr>
              <a:lnSpc>
                <a:spcPct val="200000"/>
              </a:lnSpc>
            </a:pP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如涉及科技成果的转化，需表明相关知识产权的专利权人、发明人与项目团队的关系。</a:t>
            </a:r>
          </a:p>
        </p:txBody>
      </p:sp>
      <p:sp>
        <p:nvSpPr>
          <p:cNvPr id="1048639"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40"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noAutofit/>
          </a:bodyPr>
          <a:lstStyle>
            <a:defPPr>
              <a:defRPr lang="zh-CN"/>
            </a:defPPr>
            <a:lvl1pPr algn="l" defTabSz="914400" eaLnBrk="1" hangingPunct="1" latinLnBrk="0" marL="0" rtl="0">
              <a:defRPr sz="1800" kern="1200">
                <a:solidFill>
                  <a:schemeClr val="lt1"/>
                </a:solidFill>
                <a:latin typeface="+mn-lt"/>
                <a:ea typeface="+mn-ea"/>
                <a:cs typeface="+mn-cs"/>
              </a:defRPr>
            </a:lvl1pPr>
            <a:lvl2pPr algn="l" defTabSz="914400" eaLnBrk="1" hangingPunct="1" latinLnBrk="0" marL="457200" rtl="0">
              <a:defRPr sz="1800" kern="1200">
                <a:solidFill>
                  <a:schemeClr val="lt1"/>
                </a:solidFill>
                <a:latin typeface="+mn-lt"/>
                <a:ea typeface="+mn-ea"/>
                <a:cs typeface="+mn-cs"/>
              </a:defRPr>
            </a:lvl2pPr>
            <a:lvl3pPr algn="l" defTabSz="914400" eaLnBrk="1" hangingPunct="1" latinLnBrk="0" marL="914400" rtl="0">
              <a:defRPr sz="1800" kern="1200">
                <a:solidFill>
                  <a:schemeClr val="lt1"/>
                </a:solidFill>
                <a:latin typeface="+mn-lt"/>
                <a:ea typeface="+mn-ea"/>
                <a:cs typeface="+mn-cs"/>
              </a:defRPr>
            </a:lvl3pPr>
            <a:lvl4pPr algn="l" defTabSz="914400" eaLnBrk="1" hangingPunct="1" latinLnBrk="0" marL="1371600" rtl="0">
              <a:defRPr sz="1800" kern="1200">
                <a:solidFill>
                  <a:schemeClr val="lt1"/>
                </a:solidFill>
                <a:latin typeface="+mn-lt"/>
                <a:ea typeface="+mn-ea"/>
                <a:cs typeface="+mn-cs"/>
              </a:defRPr>
            </a:lvl4pPr>
            <a:lvl5pPr algn="l" defTabSz="914400" eaLnBrk="1" hangingPunct="1" latinLnBrk="0" marL="1828800" rtl="0">
              <a:defRPr sz="1800" kern="1200">
                <a:solidFill>
                  <a:schemeClr val="lt1"/>
                </a:solidFill>
                <a:latin typeface="+mn-lt"/>
                <a:ea typeface="+mn-ea"/>
                <a:cs typeface="+mn-cs"/>
              </a:defRPr>
            </a:lvl5pPr>
            <a:lvl6pPr algn="l" defTabSz="914400" eaLnBrk="1" hangingPunct="1" latinLnBrk="0" marL="2286000" rtl="0">
              <a:defRPr sz="1800" kern="1200">
                <a:solidFill>
                  <a:schemeClr val="lt1"/>
                </a:solidFill>
                <a:latin typeface="+mn-lt"/>
                <a:ea typeface="+mn-ea"/>
                <a:cs typeface="+mn-cs"/>
              </a:defRPr>
            </a:lvl6pPr>
            <a:lvl7pPr algn="l" defTabSz="914400" eaLnBrk="1" hangingPunct="1" latinLnBrk="0" marL="2743200" rtl="0">
              <a:defRPr sz="1800" kern="1200">
                <a:solidFill>
                  <a:schemeClr val="lt1"/>
                </a:solidFill>
                <a:latin typeface="+mn-lt"/>
                <a:ea typeface="+mn-ea"/>
                <a:cs typeface="+mn-cs"/>
              </a:defRPr>
            </a:lvl7pPr>
            <a:lvl8pPr algn="l" defTabSz="914400" eaLnBrk="1" hangingPunct="1" latinLnBrk="0" marL="3200400" rtl="0">
              <a:defRPr sz="1800" kern="1200">
                <a:solidFill>
                  <a:schemeClr val="lt1"/>
                </a:solidFill>
                <a:latin typeface="+mn-lt"/>
                <a:ea typeface="+mn-ea"/>
                <a:cs typeface="+mn-cs"/>
              </a:defRPr>
            </a:lvl8pPr>
            <a:lvl9pPr algn="l" defTabSz="914400" eaLnBrk="1" hangingPunct="1" latinLnBrk="0" marL="3657600" rtl="0">
              <a:defRPr sz="1800" kern="1200">
                <a:solidFill>
                  <a:schemeClr val="lt1"/>
                </a:solidFill>
                <a:latin typeface="+mn-lt"/>
                <a:ea typeface="+mn-ea"/>
                <a:cs typeface="+mn-cs"/>
              </a:defRPr>
            </a:lvl9pPr>
          </a:lstStyle>
          <a:p>
            <a:pPr algn="ctr"/>
            <a:endParaRPr altLang="en-US" lang="zh-CN"/>
          </a:p>
        </p:txBody>
      </p:sp>
      <p:sp>
        <p:nvSpPr>
          <p:cNvPr id="1048641"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noAutofit/>
          </a:bodyPr>
          <a:lstStyle>
            <a:defPPr>
              <a:defRPr lang="zh-CN"/>
            </a:defPPr>
            <a:lvl1pPr algn="l" defTabSz="914400" eaLnBrk="1" hangingPunct="1" latinLnBrk="0" marL="0" rtl="0">
              <a:defRPr sz="1800" kern="1200">
                <a:solidFill>
                  <a:schemeClr val="lt1"/>
                </a:solidFill>
                <a:latin typeface="+mn-lt"/>
                <a:ea typeface="+mn-ea"/>
                <a:cs typeface="+mn-cs"/>
              </a:defRPr>
            </a:lvl1pPr>
            <a:lvl2pPr algn="l" defTabSz="914400" eaLnBrk="1" hangingPunct="1" latinLnBrk="0" marL="457200" rtl="0">
              <a:defRPr sz="1800" kern="1200">
                <a:solidFill>
                  <a:schemeClr val="lt1"/>
                </a:solidFill>
                <a:latin typeface="+mn-lt"/>
                <a:ea typeface="+mn-ea"/>
                <a:cs typeface="+mn-cs"/>
              </a:defRPr>
            </a:lvl2pPr>
            <a:lvl3pPr algn="l" defTabSz="914400" eaLnBrk="1" hangingPunct="1" latinLnBrk="0" marL="914400" rtl="0">
              <a:defRPr sz="1800" kern="1200">
                <a:solidFill>
                  <a:schemeClr val="lt1"/>
                </a:solidFill>
                <a:latin typeface="+mn-lt"/>
                <a:ea typeface="+mn-ea"/>
                <a:cs typeface="+mn-cs"/>
              </a:defRPr>
            </a:lvl3pPr>
            <a:lvl4pPr algn="l" defTabSz="914400" eaLnBrk="1" hangingPunct="1" latinLnBrk="0" marL="1371600" rtl="0">
              <a:defRPr sz="1800" kern="1200">
                <a:solidFill>
                  <a:schemeClr val="lt1"/>
                </a:solidFill>
                <a:latin typeface="+mn-lt"/>
                <a:ea typeface="+mn-ea"/>
                <a:cs typeface="+mn-cs"/>
              </a:defRPr>
            </a:lvl4pPr>
            <a:lvl5pPr algn="l" defTabSz="914400" eaLnBrk="1" hangingPunct="1" latinLnBrk="0" marL="1828800" rtl="0">
              <a:defRPr sz="1800" kern="1200">
                <a:solidFill>
                  <a:schemeClr val="lt1"/>
                </a:solidFill>
                <a:latin typeface="+mn-lt"/>
                <a:ea typeface="+mn-ea"/>
                <a:cs typeface="+mn-cs"/>
              </a:defRPr>
            </a:lvl5pPr>
            <a:lvl6pPr algn="l" defTabSz="914400" eaLnBrk="1" hangingPunct="1" latinLnBrk="0" marL="2286000" rtl="0">
              <a:defRPr sz="1800" kern="1200">
                <a:solidFill>
                  <a:schemeClr val="lt1"/>
                </a:solidFill>
                <a:latin typeface="+mn-lt"/>
                <a:ea typeface="+mn-ea"/>
                <a:cs typeface="+mn-cs"/>
              </a:defRPr>
            </a:lvl6pPr>
            <a:lvl7pPr algn="l" defTabSz="914400" eaLnBrk="1" hangingPunct="1" latinLnBrk="0" marL="2743200" rtl="0">
              <a:defRPr sz="1800" kern="1200">
                <a:solidFill>
                  <a:schemeClr val="lt1"/>
                </a:solidFill>
                <a:latin typeface="+mn-lt"/>
                <a:ea typeface="+mn-ea"/>
                <a:cs typeface="+mn-cs"/>
              </a:defRPr>
            </a:lvl7pPr>
            <a:lvl8pPr algn="l" defTabSz="914400" eaLnBrk="1" hangingPunct="1" latinLnBrk="0" marL="3200400" rtl="0">
              <a:defRPr sz="1800" kern="1200">
                <a:solidFill>
                  <a:schemeClr val="lt1"/>
                </a:solidFill>
                <a:latin typeface="+mn-lt"/>
                <a:ea typeface="+mn-ea"/>
                <a:cs typeface="+mn-cs"/>
              </a:defRPr>
            </a:lvl8pPr>
            <a:lvl9pPr algn="l" defTabSz="914400" eaLnBrk="1" hangingPunct="1" latinLnBrk="0" marL="3657600" rtl="0">
              <a:defRPr sz="1800" kern="1200">
                <a:solidFill>
                  <a:schemeClr val="lt1"/>
                </a:solidFill>
                <a:latin typeface="+mn-lt"/>
                <a:ea typeface="+mn-ea"/>
                <a:cs typeface="+mn-cs"/>
              </a:defRPr>
            </a:lvl9pPr>
          </a:lstStyle>
          <a:p>
            <a:pPr algn="ctr"/>
            <a:endParaRPr altLang="en-US" lang="zh-CN"/>
          </a:p>
        </p:txBody>
      </p:sp>
      <p:sp>
        <p:nvSpPr>
          <p:cNvPr id="1048642" name="文本框 34"/>
          <p:cNvSpPr txBox="1"/>
          <p:nvPr/>
        </p:nvSpPr>
        <p:spPr>
          <a:xfrm>
            <a:off x="2660650" y="1507958"/>
            <a:ext cx="2786380" cy="447040"/>
          </a:xfrm>
          <a:prstGeom prst="rect"/>
          <a:noFill/>
        </p:spPr>
        <p:txBody>
          <a:bodyPr rtlCol="0" wrap="none">
            <a:spAutoFit/>
            <a:scene3d>
              <a:camera prst="orthographicFront"/>
              <a:lightRig dir="t" rig="threePt"/>
            </a:scene3d>
            <a:sp3d contourW="12700"/>
          </a:bodyPr>
          <a:p>
            <a:r>
              <a:rPr altLang="en-US" b="1" dirty="0" sz="2400" lang="zh-CN">
                <a:solidFill>
                  <a:schemeClr val="tx1">
                    <a:lumMod val="75000"/>
                    <a:lumOff val="25000"/>
                  </a:schemeClr>
                </a:solidFill>
                <a:latin typeface="Segoe UI" panose="020B0502040204020203" pitchFamily="34" charset="0"/>
                <a:ea typeface="微软雅黑" panose="020B0503020204020204" charset="-122"/>
                <a:sym typeface="Segoe UI" panose="020B0502040204020203" pitchFamily="34" charset="0"/>
              </a:rPr>
              <a:t>第五部分（</a:t>
            </a:r>
            <a:r>
              <a:rPr altLang="zh-CN" b="1" dirty="0" sz="2400" lang="en-US">
                <a:solidFill>
                  <a:schemeClr val="tx1">
                    <a:lumMod val="75000"/>
                    <a:lumOff val="25000"/>
                  </a:schemeClr>
                </a:solidFill>
                <a:latin typeface="Segoe UI" panose="020B0502040204020203" pitchFamily="34" charset="0"/>
                <a:ea typeface="微软雅黑" panose="020B0503020204020204" charset="-122"/>
                <a:sym typeface="Segoe UI" panose="020B0502040204020203" pitchFamily="34" charset="0"/>
              </a:rPr>
              <a:t>1-2</a:t>
            </a:r>
            <a:r>
              <a:rPr altLang="en-US" b="1" dirty="0" sz="2400" lang="zh-CN">
                <a:solidFill>
                  <a:schemeClr val="tx1">
                    <a:lumMod val="75000"/>
                    <a:lumOff val="25000"/>
                  </a:schemeClr>
                </a:solidFill>
                <a:latin typeface="Segoe UI" panose="020B0502040204020203" pitchFamily="34" charset="0"/>
                <a:ea typeface="微软雅黑" panose="020B0503020204020204" charset="-122"/>
                <a:sym typeface="Segoe UI" panose="020B0502040204020203" pitchFamily="34" charset="0"/>
              </a:rPr>
              <a:t>页）</a:t>
            </a:r>
          </a:p>
        </p:txBody>
      </p:sp>
      <p:sp>
        <p:nvSpPr>
          <p:cNvPr id="1048643"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noAutofit/>
          </a:bodyPr>
          <a:lstStyle>
            <a:defPPr>
              <a:defRPr lang="zh-CN"/>
            </a:defPPr>
            <a:lvl1pPr algn="l" defTabSz="914400" eaLnBrk="1" hangingPunct="1" latinLnBrk="0" marL="0" rtl="0">
              <a:defRPr sz="1800" kern="1200">
                <a:solidFill>
                  <a:schemeClr val="lt1"/>
                </a:solidFill>
                <a:latin typeface="+mn-lt"/>
                <a:ea typeface="+mn-ea"/>
                <a:cs typeface="+mn-cs"/>
              </a:defRPr>
            </a:lvl1pPr>
            <a:lvl2pPr algn="l" defTabSz="914400" eaLnBrk="1" hangingPunct="1" latinLnBrk="0" marL="457200" rtl="0">
              <a:defRPr sz="1800" kern="1200">
                <a:solidFill>
                  <a:schemeClr val="lt1"/>
                </a:solidFill>
                <a:latin typeface="+mn-lt"/>
                <a:ea typeface="+mn-ea"/>
                <a:cs typeface="+mn-cs"/>
              </a:defRPr>
            </a:lvl2pPr>
            <a:lvl3pPr algn="l" defTabSz="914400" eaLnBrk="1" hangingPunct="1" latinLnBrk="0" marL="914400" rtl="0">
              <a:defRPr sz="1800" kern="1200">
                <a:solidFill>
                  <a:schemeClr val="lt1"/>
                </a:solidFill>
                <a:latin typeface="+mn-lt"/>
                <a:ea typeface="+mn-ea"/>
                <a:cs typeface="+mn-cs"/>
              </a:defRPr>
            </a:lvl3pPr>
            <a:lvl4pPr algn="l" defTabSz="914400" eaLnBrk="1" hangingPunct="1" latinLnBrk="0" marL="1371600" rtl="0">
              <a:defRPr sz="1800" kern="1200">
                <a:solidFill>
                  <a:schemeClr val="lt1"/>
                </a:solidFill>
                <a:latin typeface="+mn-lt"/>
                <a:ea typeface="+mn-ea"/>
                <a:cs typeface="+mn-cs"/>
              </a:defRPr>
            </a:lvl4pPr>
            <a:lvl5pPr algn="l" defTabSz="914400" eaLnBrk="1" hangingPunct="1" latinLnBrk="0" marL="1828800" rtl="0">
              <a:defRPr sz="1800" kern="1200">
                <a:solidFill>
                  <a:schemeClr val="lt1"/>
                </a:solidFill>
                <a:latin typeface="+mn-lt"/>
                <a:ea typeface="+mn-ea"/>
                <a:cs typeface="+mn-cs"/>
              </a:defRPr>
            </a:lvl5pPr>
            <a:lvl6pPr algn="l" defTabSz="914400" eaLnBrk="1" hangingPunct="1" latinLnBrk="0" marL="2286000" rtl="0">
              <a:defRPr sz="1800" kern="1200">
                <a:solidFill>
                  <a:schemeClr val="lt1"/>
                </a:solidFill>
                <a:latin typeface="+mn-lt"/>
                <a:ea typeface="+mn-ea"/>
                <a:cs typeface="+mn-cs"/>
              </a:defRPr>
            </a:lvl6pPr>
            <a:lvl7pPr algn="l" defTabSz="914400" eaLnBrk="1" hangingPunct="1" latinLnBrk="0" marL="2743200" rtl="0">
              <a:defRPr sz="1800" kern="1200">
                <a:solidFill>
                  <a:schemeClr val="lt1"/>
                </a:solidFill>
                <a:latin typeface="+mn-lt"/>
                <a:ea typeface="+mn-ea"/>
                <a:cs typeface="+mn-cs"/>
              </a:defRPr>
            </a:lvl7pPr>
            <a:lvl8pPr algn="l" defTabSz="914400" eaLnBrk="1" hangingPunct="1" latinLnBrk="0" marL="3200400" rtl="0">
              <a:defRPr sz="1800" kern="1200">
                <a:solidFill>
                  <a:schemeClr val="lt1"/>
                </a:solidFill>
                <a:latin typeface="+mn-lt"/>
                <a:ea typeface="+mn-ea"/>
                <a:cs typeface="+mn-cs"/>
              </a:defRPr>
            </a:lvl8pPr>
            <a:lvl9pPr algn="l" defTabSz="914400" eaLnBrk="1" hangingPunct="1" latinLnBrk="0" marL="3657600" rtl="0">
              <a:defRPr sz="1800" kern="1200">
                <a:solidFill>
                  <a:schemeClr val="lt1"/>
                </a:solidFill>
                <a:latin typeface="+mn-lt"/>
                <a:ea typeface="+mn-ea"/>
                <a:cs typeface="+mn-cs"/>
              </a:defRPr>
            </a:lvl9pPr>
          </a:lstStyle>
          <a:p>
            <a:pPr algn="ctr"/>
            <a:endParaRPr altLang="en-US" lang="zh-CN"/>
          </a:p>
        </p:txBody>
      </p:sp>
      <p:pic>
        <p:nvPicPr>
          <p:cNvPr id="2097166" name="图片 1" descr="logo"/>
          <p:cNvPicPr>
            <a:picLocks noChangeAspect="1"/>
          </p:cNvPicPr>
          <p:nvPr/>
        </p:nvPicPr>
        <p:blipFill>
          <a:blip xmlns:r="http://schemas.openxmlformats.org/officeDocument/2006/relationships" r:embed="rId2"/>
          <a:stretch>
            <a:fillRect/>
          </a:stretch>
        </p:blipFill>
        <p:spPr>
          <a:xfrm>
            <a:off x="10503535" y="230505"/>
            <a:ext cx="1202055" cy="450215"/>
          </a:xfrm>
          <a:prstGeom prst="rect"/>
        </p:spPr>
      </p:pic>
      <p:pic>
        <p:nvPicPr>
          <p:cNvPr id="2097167" name="图片 6" descr="未标题-1"/>
          <p:cNvPicPr>
            <a:picLocks noChangeAspect="1"/>
          </p:cNvPicPr>
          <p:nvPr/>
        </p:nvPicPr>
        <p:blipFill>
          <a:blip xmlns:r="http://schemas.openxmlformats.org/officeDocument/2006/relationships" r:embed="rId1"/>
          <a:stretch>
            <a:fillRect/>
          </a:stretch>
        </p:blipFill>
        <p:spPr>
          <a:xfrm rot="10800000">
            <a:off x="8987790" y="6089650"/>
            <a:ext cx="1515745" cy="768350"/>
          </a:xfrm>
          <a:prstGeom prst="rect"/>
        </p:spPr>
      </p:pic>
    </p:spTree>
    <p:custDataLst>
      <p:tags r:id="rId3"/>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Click="0" advTm="0" p14:dur="1600">
        <p14:gallery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64" name=""/>
        <p:cNvGrpSpPr/>
        <p:nvPr/>
      </p:nvGrpSpPr>
      <p:grpSpPr>
        <a:xfrm>
          <a:off x="0" y="0"/>
          <a:ext cx="0" cy="0"/>
          <a:chOff x="0" y="0"/>
          <a:chExt cx="0" cy="0"/>
        </a:xfrm>
      </p:grpSpPr>
      <p:pic>
        <p:nvPicPr>
          <p:cNvPr id="2097168" name="图片 3" descr="未标题-1"/>
          <p:cNvPicPr>
            <a:picLocks noChangeAspect="1"/>
          </p:cNvPicPr>
          <p:nvPr/>
        </p:nvPicPr>
        <p:blipFill>
          <a:blip xmlns:r="http://schemas.openxmlformats.org/officeDocument/2006/relationships" r:embed="rId1"/>
          <a:stretch>
            <a:fillRect/>
          </a:stretch>
        </p:blipFill>
        <p:spPr>
          <a:xfrm>
            <a:off x="250825" y="-6985"/>
            <a:ext cx="2409825" cy="1221740"/>
          </a:xfrm>
          <a:prstGeom prst="rect"/>
        </p:spPr>
      </p:pic>
      <p:sp>
        <p:nvSpPr>
          <p:cNvPr id="1048647" name="矩形 54"/>
          <p:cNvSpPr/>
          <p:nvPr/>
        </p:nvSpPr>
        <p:spPr>
          <a:xfrm>
            <a:off x="2660650" y="2262826"/>
            <a:ext cx="8179346" cy="2181751"/>
          </a:xfrm>
          <a:prstGeom prst="rect"/>
        </p:spPr>
        <p:txBody>
          <a:bodyPr wrap="square">
            <a:spAutoFit/>
            <a:scene3d>
              <a:camera prst="orthographicFront"/>
              <a:lightRig dir="t" rig="threePt"/>
            </a:scene3d>
            <a:sp3d contourW="12700"/>
          </a:bodyPr>
          <a:p>
            <a:pPr>
              <a:lnSpc>
                <a:spcPct val="200000"/>
              </a:lnSpc>
            </a:pP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财务预测及融资计划</a:t>
            </a: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-How much?</a:t>
            </a:r>
          </a:p>
          <a:p>
            <a:pPr>
              <a:lnSpc>
                <a:spcPct val="200000"/>
              </a:lnSpc>
            </a:pP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主要涉及：</a:t>
            </a:r>
          </a:p>
          <a:p>
            <a:pPr>
              <a:lnSpc>
                <a:spcPct val="200000"/>
              </a:lnSpc>
            </a:pP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1</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、未来一年的项目收支状况的财务预估。</a:t>
            </a:r>
          </a:p>
          <a:p>
            <a:pPr>
              <a:lnSpc>
                <a:spcPct val="200000"/>
              </a:lnSpc>
            </a:pP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2</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、未来一年内的融资计划（需要多少资金，释放多少股份，资金用途，达成什么样的目标）。</a:t>
            </a:r>
          </a:p>
          <a:p>
            <a:pPr>
              <a:lnSpc>
                <a:spcPct val="200000"/>
              </a:lnSpc>
            </a:pPr>
            <a:r>
              <a:rPr altLang="zh-CN" dirty="0" sz="1400" lang="en-US">
                <a:solidFill>
                  <a:schemeClr val="tx1">
                    <a:lumMod val="75000"/>
                    <a:lumOff val="25000"/>
                  </a:schemeClr>
                </a:solidFill>
                <a:latin typeface="微软雅黑" panose="020B0503020204020204" pitchFamily="34" charset="-122"/>
                <a:ea typeface="微软雅黑" panose="020B0503020204020204" pitchFamily="34" charset="-122"/>
              </a:rPr>
              <a:t>3</a:t>
            </a:r>
            <a:r>
              <a:rPr altLang="en-US" dirty="0" sz="1400" lang="zh-CN">
                <a:solidFill>
                  <a:schemeClr val="tx1">
                    <a:lumMod val="75000"/>
                    <a:lumOff val="25000"/>
                  </a:schemeClr>
                </a:solidFill>
                <a:latin typeface="微软雅黑" panose="020B0503020204020204" pitchFamily="34" charset="-122"/>
                <a:ea typeface="微软雅黑" panose="020B0503020204020204" pitchFamily="34" charset="-122"/>
              </a:rPr>
              <a:t>、目前的估值及估值逻辑（请说明目前的项目阶段的估值逻辑）。</a:t>
            </a:r>
          </a:p>
        </p:txBody>
      </p:sp>
      <p:sp>
        <p:nvSpPr>
          <p:cNvPr id="1048648" name="任意多边形 54"/>
          <p:cNvSpPr/>
          <p:nvPr/>
        </p:nvSpPr>
        <p:spPr>
          <a:xfrm>
            <a:off x="10362312" y="6619158"/>
            <a:ext cx="477684" cy="238842"/>
          </a:xfrm>
          <a:custGeom>
            <a:avLst/>
            <a:gdLst>
              <a:gd name="connsiteX0" fmla="*/ 238842 w 477684"/>
              <a:gd name="connsiteY0" fmla="*/ 0 h 238842"/>
              <a:gd name="connsiteX1" fmla="*/ 477684 w 477684"/>
              <a:gd name="connsiteY1" fmla="*/ 238842 h 238842"/>
              <a:gd name="connsiteX2" fmla="*/ 0 w 477684"/>
              <a:gd name="connsiteY2" fmla="*/ 238842 h 238842"/>
            </a:gdLst>
            <a:ahLst/>
            <a:cxnLst>
              <a:cxn ang="0">
                <a:pos x="connsiteX0" y="connsiteY0"/>
              </a:cxn>
              <a:cxn ang="0">
                <a:pos x="connsiteX1" y="connsiteY1"/>
              </a:cxn>
              <a:cxn ang="0">
                <a:pos x="connsiteX2" y="connsiteY2"/>
              </a:cxn>
            </a:cxnLst>
            <a:rect l="l" t="t" r="r" b="b"/>
            <a:pathLst>
              <a:path w="477684" h="238842">
                <a:moveTo>
                  <a:pt x="238842" y="0"/>
                </a:moveTo>
                <a:lnTo>
                  <a:pt x="477684" y="238842"/>
                </a:lnTo>
                <a:lnTo>
                  <a:pt x="0" y="238842"/>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49" name="椭圆 49"/>
          <p:cNvSpPr/>
          <p:nvPr/>
        </p:nvSpPr>
        <p:spPr>
          <a:xfrm>
            <a:off x="115605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noAutofit/>
          </a:bodyPr>
          <a:lstStyle>
            <a:defPPr>
              <a:defRPr lang="zh-CN"/>
            </a:defPPr>
            <a:lvl1pPr algn="l" defTabSz="914400" eaLnBrk="1" hangingPunct="1" latinLnBrk="0" marL="0" rtl="0">
              <a:defRPr sz="1800" kern="1200">
                <a:solidFill>
                  <a:schemeClr val="lt1"/>
                </a:solidFill>
                <a:latin typeface="+mn-lt"/>
                <a:ea typeface="+mn-ea"/>
                <a:cs typeface="+mn-cs"/>
              </a:defRPr>
            </a:lvl1pPr>
            <a:lvl2pPr algn="l" defTabSz="914400" eaLnBrk="1" hangingPunct="1" latinLnBrk="0" marL="457200" rtl="0">
              <a:defRPr sz="1800" kern="1200">
                <a:solidFill>
                  <a:schemeClr val="lt1"/>
                </a:solidFill>
                <a:latin typeface="+mn-lt"/>
                <a:ea typeface="+mn-ea"/>
                <a:cs typeface="+mn-cs"/>
              </a:defRPr>
            </a:lvl2pPr>
            <a:lvl3pPr algn="l" defTabSz="914400" eaLnBrk="1" hangingPunct="1" latinLnBrk="0" marL="914400" rtl="0">
              <a:defRPr sz="1800" kern="1200">
                <a:solidFill>
                  <a:schemeClr val="lt1"/>
                </a:solidFill>
                <a:latin typeface="+mn-lt"/>
                <a:ea typeface="+mn-ea"/>
                <a:cs typeface="+mn-cs"/>
              </a:defRPr>
            </a:lvl3pPr>
            <a:lvl4pPr algn="l" defTabSz="914400" eaLnBrk="1" hangingPunct="1" latinLnBrk="0" marL="1371600" rtl="0">
              <a:defRPr sz="1800" kern="1200">
                <a:solidFill>
                  <a:schemeClr val="lt1"/>
                </a:solidFill>
                <a:latin typeface="+mn-lt"/>
                <a:ea typeface="+mn-ea"/>
                <a:cs typeface="+mn-cs"/>
              </a:defRPr>
            </a:lvl4pPr>
            <a:lvl5pPr algn="l" defTabSz="914400" eaLnBrk="1" hangingPunct="1" latinLnBrk="0" marL="1828800" rtl="0">
              <a:defRPr sz="1800" kern="1200">
                <a:solidFill>
                  <a:schemeClr val="lt1"/>
                </a:solidFill>
                <a:latin typeface="+mn-lt"/>
                <a:ea typeface="+mn-ea"/>
                <a:cs typeface="+mn-cs"/>
              </a:defRPr>
            </a:lvl5pPr>
            <a:lvl6pPr algn="l" defTabSz="914400" eaLnBrk="1" hangingPunct="1" latinLnBrk="0" marL="2286000" rtl="0">
              <a:defRPr sz="1800" kern="1200">
                <a:solidFill>
                  <a:schemeClr val="lt1"/>
                </a:solidFill>
                <a:latin typeface="+mn-lt"/>
                <a:ea typeface="+mn-ea"/>
                <a:cs typeface="+mn-cs"/>
              </a:defRPr>
            </a:lvl6pPr>
            <a:lvl7pPr algn="l" defTabSz="914400" eaLnBrk="1" hangingPunct="1" latinLnBrk="0" marL="2743200" rtl="0">
              <a:defRPr sz="1800" kern="1200">
                <a:solidFill>
                  <a:schemeClr val="lt1"/>
                </a:solidFill>
                <a:latin typeface="+mn-lt"/>
                <a:ea typeface="+mn-ea"/>
                <a:cs typeface="+mn-cs"/>
              </a:defRPr>
            </a:lvl7pPr>
            <a:lvl8pPr algn="l" defTabSz="914400" eaLnBrk="1" hangingPunct="1" latinLnBrk="0" marL="3200400" rtl="0">
              <a:defRPr sz="1800" kern="1200">
                <a:solidFill>
                  <a:schemeClr val="lt1"/>
                </a:solidFill>
                <a:latin typeface="+mn-lt"/>
                <a:ea typeface="+mn-ea"/>
                <a:cs typeface="+mn-cs"/>
              </a:defRPr>
            </a:lvl8pPr>
            <a:lvl9pPr algn="l" defTabSz="914400" eaLnBrk="1" hangingPunct="1" latinLnBrk="0" marL="3657600" rtl="0">
              <a:defRPr sz="1800" kern="1200">
                <a:solidFill>
                  <a:schemeClr val="lt1"/>
                </a:solidFill>
                <a:latin typeface="+mn-lt"/>
                <a:ea typeface="+mn-ea"/>
                <a:cs typeface="+mn-cs"/>
              </a:defRPr>
            </a:lvl9pPr>
          </a:lstStyle>
          <a:p>
            <a:pPr algn="ctr"/>
            <a:endParaRPr altLang="en-US" lang="zh-CN"/>
          </a:p>
        </p:txBody>
      </p:sp>
      <p:sp>
        <p:nvSpPr>
          <p:cNvPr id="1048650" name="椭圆 50"/>
          <p:cNvSpPr/>
          <p:nvPr/>
        </p:nvSpPr>
        <p:spPr>
          <a:xfrm flipH="1">
            <a:off x="11181216" y="6347089"/>
            <a:ext cx="301172" cy="300644"/>
          </a:xfrm>
          <a:custGeom>
            <a:avLst/>
            <a:gdLst>
              <a:gd name="connsiteX0" fmla="*/ 320385 w 604110"/>
              <a:gd name="connsiteY0" fmla="*/ 164550 h 603052"/>
              <a:gd name="connsiteX1" fmla="*/ 339813 w 604110"/>
              <a:gd name="connsiteY1" fmla="*/ 172569 h 603052"/>
              <a:gd name="connsiteX2" fmla="*/ 449654 w 604110"/>
              <a:gd name="connsiteY2" fmla="*/ 282231 h 603052"/>
              <a:gd name="connsiteX3" fmla="*/ 457617 w 604110"/>
              <a:gd name="connsiteY3" fmla="*/ 301558 h 603052"/>
              <a:gd name="connsiteX4" fmla="*/ 449654 w 604110"/>
              <a:gd name="connsiteY4" fmla="*/ 320886 h 603052"/>
              <a:gd name="connsiteX5" fmla="*/ 339813 w 604110"/>
              <a:gd name="connsiteY5" fmla="*/ 430548 h 603052"/>
              <a:gd name="connsiteX6" fmla="*/ 320316 w 604110"/>
              <a:gd name="connsiteY6" fmla="*/ 438635 h 603052"/>
              <a:gd name="connsiteX7" fmla="*/ 300957 w 604110"/>
              <a:gd name="connsiteY7" fmla="*/ 430548 h 603052"/>
              <a:gd name="connsiteX8" fmla="*/ 300957 w 604110"/>
              <a:gd name="connsiteY8" fmla="*/ 391892 h 603052"/>
              <a:gd name="connsiteX9" fmla="*/ 363841 w 604110"/>
              <a:gd name="connsiteY9" fmla="*/ 328974 h 603052"/>
              <a:gd name="connsiteX10" fmla="*/ 173954 w 604110"/>
              <a:gd name="connsiteY10" fmla="*/ 328974 h 603052"/>
              <a:gd name="connsiteX11" fmla="*/ 146494 w 604110"/>
              <a:gd name="connsiteY11" fmla="*/ 301558 h 603052"/>
              <a:gd name="connsiteX12" fmla="*/ 173954 w 604110"/>
              <a:gd name="connsiteY12" fmla="*/ 274143 h 603052"/>
              <a:gd name="connsiteX13" fmla="*/ 363978 w 604110"/>
              <a:gd name="connsiteY13" fmla="*/ 274143 h 603052"/>
              <a:gd name="connsiteX14" fmla="*/ 300957 w 604110"/>
              <a:gd name="connsiteY14" fmla="*/ 211225 h 603052"/>
              <a:gd name="connsiteX15" fmla="*/ 300957 w 604110"/>
              <a:gd name="connsiteY15" fmla="*/ 172569 h 603052"/>
              <a:gd name="connsiteX16" fmla="*/ 320385 w 604110"/>
              <a:gd name="connsiteY16" fmla="*/ 164550 h 603052"/>
              <a:gd name="connsiteX17" fmla="*/ 302055 w 604110"/>
              <a:gd name="connsiteY17" fmla="*/ 54823 h 603052"/>
              <a:gd name="connsiteX18" fmla="*/ 54919 w 604110"/>
              <a:gd name="connsiteY18" fmla="*/ 301526 h 603052"/>
              <a:gd name="connsiteX19" fmla="*/ 302055 w 604110"/>
              <a:gd name="connsiteY19" fmla="*/ 548229 h 603052"/>
              <a:gd name="connsiteX20" fmla="*/ 549191 w 604110"/>
              <a:gd name="connsiteY20" fmla="*/ 301526 h 603052"/>
              <a:gd name="connsiteX21" fmla="*/ 302055 w 604110"/>
              <a:gd name="connsiteY21" fmla="*/ 54823 h 603052"/>
              <a:gd name="connsiteX22" fmla="*/ 302055 w 604110"/>
              <a:gd name="connsiteY22" fmla="*/ 0 h 603052"/>
              <a:gd name="connsiteX23" fmla="*/ 604110 w 604110"/>
              <a:gd name="connsiteY23" fmla="*/ 301526 h 603052"/>
              <a:gd name="connsiteX24" fmla="*/ 302055 w 604110"/>
              <a:gd name="connsiteY24" fmla="*/ 603052 h 603052"/>
              <a:gd name="connsiteX25" fmla="*/ 0 w 604110"/>
              <a:gd name="connsiteY25" fmla="*/ 301526 h 603052"/>
              <a:gd name="connsiteX26" fmla="*/ 302055 w 604110"/>
              <a:gd name="connsiteY26"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4110" h="603052">
                <a:moveTo>
                  <a:pt x="320385" y="164550"/>
                </a:moveTo>
                <a:cubicBezTo>
                  <a:pt x="327422" y="164550"/>
                  <a:pt x="334458" y="167223"/>
                  <a:pt x="339813" y="172569"/>
                </a:cubicBezTo>
                <a:lnTo>
                  <a:pt x="449654" y="282231"/>
                </a:lnTo>
                <a:cubicBezTo>
                  <a:pt x="454734" y="287302"/>
                  <a:pt x="457617" y="294293"/>
                  <a:pt x="457617" y="301558"/>
                </a:cubicBezTo>
                <a:cubicBezTo>
                  <a:pt x="457617" y="308824"/>
                  <a:pt x="454734" y="315814"/>
                  <a:pt x="449654" y="320886"/>
                </a:cubicBezTo>
                <a:lnTo>
                  <a:pt x="339813" y="430548"/>
                </a:lnTo>
                <a:cubicBezTo>
                  <a:pt x="334458" y="436031"/>
                  <a:pt x="327319" y="438635"/>
                  <a:pt x="320316" y="438635"/>
                </a:cubicBezTo>
                <a:cubicBezTo>
                  <a:pt x="313314" y="438635"/>
                  <a:pt x="306312" y="436031"/>
                  <a:pt x="300957" y="430548"/>
                </a:cubicBezTo>
                <a:cubicBezTo>
                  <a:pt x="290248" y="419856"/>
                  <a:pt x="290248" y="402584"/>
                  <a:pt x="300957" y="391892"/>
                </a:cubicBezTo>
                <a:lnTo>
                  <a:pt x="363841" y="328974"/>
                </a:lnTo>
                <a:lnTo>
                  <a:pt x="173954" y="328974"/>
                </a:lnTo>
                <a:cubicBezTo>
                  <a:pt x="158714" y="328974"/>
                  <a:pt x="146494" y="316774"/>
                  <a:pt x="146494" y="301558"/>
                </a:cubicBezTo>
                <a:cubicBezTo>
                  <a:pt x="146494" y="286480"/>
                  <a:pt x="158714" y="274143"/>
                  <a:pt x="173954" y="274143"/>
                </a:cubicBezTo>
                <a:lnTo>
                  <a:pt x="363978" y="274143"/>
                </a:lnTo>
                <a:lnTo>
                  <a:pt x="300957" y="211225"/>
                </a:lnTo>
                <a:cubicBezTo>
                  <a:pt x="290248" y="200533"/>
                  <a:pt x="290248" y="183261"/>
                  <a:pt x="300957" y="172569"/>
                </a:cubicBezTo>
                <a:cubicBezTo>
                  <a:pt x="306312" y="167223"/>
                  <a:pt x="313349" y="164550"/>
                  <a:pt x="320385" y="164550"/>
                </a:cubicBezTo>
                <a:close/>
                <a:moveTo>
                  <a:pt x="302055" y="54823"/>
                </a:moveTo>
                <a:cubicBezTo>
                  <a:pt x="165718" y="54823"/>
                  <a:pt x="54919" y="165428"/>
                  <a:pt x="54919" y="301526"/>
                </a:cubicBezTo>
                <a:cubicBezTo>
                  <a:pt x="54919" y="437624"/>
                  <a:pt x="165718" y="548229"/>
                  <a:pt x="302055" y="548229"/>
                </a:cubicBezTo>
                <a:cubicBezTo>
                  <a:pt x="438392" y="548229"/>
                  <a:pt x="549191" y="437624"/>
                  <a:pt x="549191" y="301526"/>
                </a:cubicBezTo>
                <a:cubicBezTo>
                  <a:pt x="549191" y="165428"/>
                  <a:pt x="438392" y="54823"/>
                  <a:pt x="302055" y="54823"/>
                </a:cubicBezTo>
                <a:close/>
                <a:moveTo>
                  <a:pt x="302055" y="0"/>
                </a:moveTo>
                <a:cubicBezTo>
                  <a:pt x="468597" y="0"/>
                  <a:pt x="604110" y="135275"/>
                  <a:pt x="604110" y="301526"/>
                </a:cubicBezTo>
                <a:cubicBezTo>
                  <a:pt x="604110" y="467777"/>
                  <a:pt x="468597" y="603052"/>
                  <a:pt x="302055" y="603052"/>
                </a:cubicBezTo>
                <a:cubicBezTo>
                  <a:pt x="135513" y="603052"/>
                  <a:pt x="0" y="467777"/>
                  <a:pt x="0" y="301526"/>
                </a:cubicBezTo>
                <a:cubicBezTo>
                  <a:pt x="0" y="135275"/>
                  <a:pt x="135513" y="0"/>
                  <a:pt x="30205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noAutofit/>
          </a:bodyPr>
          <a:lstStyle>
            <a:defPPr>
              <a:defRPr lang="zh-CN"/>
            </a:defPPr>
            <a:lvl1pPr algn="l" defTabSz="914400" eaLnBrk="1" hangingPunct="1" latinLnBrk="0" marL="0" rtl="0">
              <a:defRPr sz="1800" kern="1200">
                <a:solidFill>
                  <a:schemeClr val="lt1"/>
                </a:solidFill>
                <a:latin typeface="+mn-lt"/>
                <a:ea typeface="+mn-ea"/>
                <a:cs typeface="+mn-cs"/>
              </a:defRPr>
            </a:lvl1pPr>
            <a:lvl2pPr algn="l" defTabSz="914400" eaLnBrk="1" hangingPunct="1" latinLnBrk="0" marL="457200" rtl="0">
              <a:defRPr sz="1800" kern="1200">
                <a:solidFill>
                  <a:schemeClr val="lt1"/>
                </a:solidFill>
                <a:latin typeface="+mn-lt"/>
                <a:ea typeface="+mn-ea"/>
                <a:cs typeface="+mn-cs"/>
              </a:defRPr>
            </a:lvl2pPr>
            <a:lvl3pPr algn="l" defTabSz="914400" eaLnBrk="1" hangingPunct="1" latinLnBrk="0" marL="914400" rtl="0">
              <a:defRPr sz="1800" kern="1200">
                <a:solidFill>
                  <a:schemeClr val="lt1"/>
                </a:solidFill>
                <a:latin typeface="+mn-lt"/>
                <a:ea typeface="+mn-ea"/>
                <a:cs typeface="+mn-cs"/>
              </a:defRPr>
            </a:lvl3pPr>
            <a:lvl4pPr algn="l" defTabSz="914400" eaLnBrk="1" hangingPunct="1" latinLnBrk="0" marL="1371600" rtl="0">
              <a:defRPr sz="1800" kern="1200">
                <a:solidFill>
                  <a:schemeClr val="lt1"/>
                </a:solidFill>
                <a:latin typeface="+mn-lt"/>
                <a:ea typeface="+mn-ea"/>
                <a:cs typeface="+mn-cs"/>
              </a:defRPr>
            </a:lvl4pPr>
            <a:lvl5pPr algn="l" defTabSz="914400" eaLnBrk="1" hangingPunct="1" latinLnBrk="0" marL="1828800" rtl="0">
              <a:defRPr sz="1800" kern="1200">
                <a:solidFill>
                  <a:schemeClr val="lt1"/>
                </a:solidFill>
                <a:latin typeface="+mn-lt"/>
                <a:ea typeface="+mn-ea"/>
                <a:cs typeface="+mn-cs"/>
              </a:defRPr>
            </a:lvl5pPr>
            <a:lvl6pPr algn="l" defTabSz="914400" eaLnBrk="1" hangingPunct="1" latinLnBrk="0" marL="2286000" rtl="0">
              <a:defRPr sz="1800" kern="1200">
                <a:solidFill>
                  <a:schemeClr val="lt1"/>
                </a:solidFill>
                <a:latin typeface="+mn-lt"/>
                <a:ea typeface="+mn-ea"/>
                <a:cs typeface="+mn-cs"/>
              </a:defRPr>
            </a:lvl6pPr>
            <a:lvl7pPr algn="l" defTabSz="914400" eaLnBrk="1" hangingPunct="1" latinLnBrk="0" marL="2743200" rtl="0">
              <a:defRPr sz="1800" kern="1200">
                <a:solidFill>
                  <a:schemeClr val="lt1"/>
                </a:solidFill>
                <a:latin typeface="+mn-lt"/>
                <a:ea typeface="+mn-ea"/>
                <a:cs typeface="+mn-cs"/>
              </a:defRPr>
            </a:lvl7pPr>
            <a:lvl8pPr algn="l" defTabSz="914400" eaLnBrk="1" hangingPunct="1" latinLnBrk="0" marL="3200400" rtl="0">
              <a:defRPr sz="1800" kern="1200">
                <a:solidFill>
                  <a:schemeClr val="lt1"/>
                </a:solidFill>
                <a:latin typeface="+mn-lt"/>
                <a:ea typeface="+mn-ea"/>
                <a:cs typeface="+mn-cs"/>
              </a:defRPr>
            </a:lvl8pPr>
            <a:lvl9pPr algn="l" defTabSz="914400" eaLnBrk="1" hangingPunct="1" latinLnBrk="0" marL="3657600" rtl="0">
              <a:defRPr sz="1800" kern="1200">
                <a:solidFill>
                  <a:schemeClr val="lt1"/>
                </a:solidFill>
                <a:latin typeface="+mn-lt"/>
                <a:ea typeface="+mn-ea"/>
                <a:cs typeface="+mn-cs"/>
              </a:defRPr>
            </a:lvl9pPr>
          </a:lstStyle>
          <a:p>
            <a:pPr algn="ctr"/>
            <a:endParaRPr altLang="en-US" lang="zh-CN"/>
          </a:p>
        </p:txBody>
      </p:sp>
      <p:sp>
        <p:nvSpPr>
          <p:cNvPr id="1048651" name="文本框 34"/>
          <p:cNvSpPr txBox="1"/>
          <p:nvPr/>
        </p:nvSpPr>
        <p:spPr>
          <a:xfrm>
            <a:off x="2660650" y="1507958"/>
            <a:ext cx="2515432" cy="461665"/>
          </a:xfrm>
          <a:prstGeom prst="rect"/>
          <a:noFill/>
        </p:spPr>
        <p:txBody>
          <a:bodyPr rtlCol="0" wrap="none">
            <a:spAutoFit/>
            <a:scene3d>
              <a:camera prst="orthographicFront"/>
              <a:lightRig dir="t" rig="threePt"/>
            </a:scene3d>
            <a:sp3d contourW="12700"/>
          </a:bodyPr>
          <a:p>
            <a:r>
              <a:rPr altLang="en-US" b="1" dirty="0" sz="2400" lang="zh-CN">
                <a:solidFill>
                  <a:schemeClr val="tx1">
                    <a:lumMod val="75000"/>
                    <a:lumOff val="25000"/>
                  </a:schemeClr>
                </a:solidFill>
                <a:latin typeface="Segoe UI" panose="020B0502040204020203" pitchFamily="34" charset="0"/>
                <a:ea typeface="微软雅黑" panose="020B0503020204020204" charset="-122"/>
                <a:sym typeface="Segoe UI" panose="020B0502040204020203" pitchFamily="34" charset="0"/>
              </a:rPr>
              <a:t>第六部分（</a:t>
            </a:r>
            <a:r>
              <a:rPr altLang="zh-CN" b="1" dirty="0" sz="2400" lang="en-US">
                <a:solidFill>
                  <a:schemeClr val="tx1">
                    <a:lumMod val="75000"/>
                    <a:lumOff val="25000"/>
                  </a:schemeClr>
                </a:solidFill>
                <a:latin typeface="Segoe UI" panose="020B0502040204020203" pitchFamily="34" charset="0"/>
                <a:ea typeface="微软雅黑" panose="020B0503020204020204" charset="-122"/>
                <a:sym typeface="Segoe UI" panose="020B0502040204020203" pitchFamily="34" charset="0"/>
              </a:rPr>
              <a:t>1</a:t>
            </a:r>
            <a:r>
              <a:rPr altLang="en-US" b="1" dirty="0" sz="2400" lang="zh-CN">
                <a:solidFill>
                  <a:schemeClr val="tx1">
                    <a:lumMod val="75000"/>
                    <a:lumOff val="25000"/>
                  </a:schemeClr>
                </a:solidFill>
                <a:latin typeface="Segoe UI" panose="020B0502040204020203" pitchFamily="34" charset="0"/>
                <a:ea typeface="微软雅黑" panose="020B0503020204020204" charset="-122"/>
                <a:sym typeface="Segoe UI" panose="020B0502040204020203" pitchFamily="34" charset="0"/>
              </a:rPr>
              <a:t>页）</a:t>
            </a:r>
          </a:p>
        </p:txBody>
      </p:sp>
      <p:sp>
        <p:nvSpPr>
          <p:cNvPr id="1048652" name="椭圆 15"/>
          <p:cNvSpPr/>
          <p:nvPr/>
        </p:nvSpPr>
        <p:spPr>
          <a:xfrm>
            <a:off x="1249937" y="286056"/>
            <a:ext cx="412932" cy="412322"/>
          </a:xfrm>
          <a:custGeom>
            <a:avLst/>
            <a:gdLst>
              <a:gd name="connsiteX0" fmla="*/ 414666 w 606487"/>
              <a:gd name="connsiteY0" fmla="*/ 244368 h 605592"/>
              <a:gd name="connsiteX1" fmla="*/ 440469 w 606487"/>
              <a:gd name="connsiteY1" fmla="*/ 270042 h 605592"/>
              <a:gd name="connsiteX2" fmla="*/ 440469 w 606487"/>
              <a:gd name="connsiteY2" fmla="*/ 381912 h 605592"/>
              <a:gd name="connsiteX3" fmla="*/ 414666 w 606487"/>
              <a:gd name="connsiteY3" fmla="*/ 407586 h 605592"/>
              <a:gd name="connsiteX4" fmla="*/ 388956 w 606487"/>
              <a:gd name="connsiteY4" fmla="*/ 381912 h 605592"/>
              <a:gd name="connsiteX5" fmla="*/ 388956 w 606487"/>
              <a:gd name="connsiteY5" fmla="*/ 270042 h 605592"/>
              <a:gd name="connsiteX6" fmla="*/ 414666 w 606487"/>
              <a:gd name="connsiteY6" fmla="*/ 244368 h 605592"/>
              <a:gd name="connsiteX7" fmla="*/ 302702 w 606487"/>
              <a:gd name="connsiteY7" fmla="*/ 167240 h 605592"/>
              <a:gd name="connsiteX8" fmla="*/ 328412 w 606487"/>
              <a:gd name="connsiteY8" fmla="*/ 192915 h 605592"/>
              <a:gd name="connsiteX9" fmla="*/ 328412 w 606487"/>
              <a:gd name="connsiteY9" fmla="*/ 381911 h 605592"/>
              <a:gd name="connsiteX10" fmla="*/ 302702 w 606487"/>
              <a:gd name="connsiteY10" fmla="*/ 407586 h 605592"/>
              <a:gd name="connsiteX11" fmla="*/ 276899 w 606487"/>
              <a:gd name="connsiteY11" fmla="*/ 381911 h 605592"/>
              <a:gd name="connsiteX12" fmla="*/ 276899 w 606487"/>
              <a:gd name="connsiteY12" fmla="*/ 192915 h 605592"/>
              <a:gd name="connsiteX13" fmla="*/ 302702 w 606487"/>
              <a:gd name="connsiteY13" fmla="*/ 167240 h 605592"/>
              <a:gd name="connsiteX14" fmla="*/ 190632 w 606487"/>
              <a:gd name="connsiteY14" fmla="*/ 107965 h 605592"/>
              <a:gd name="connsiteX15" fmla="*/ 216353 w 606487"/>
              <a:gd name="connsiteY15" fmla="*/ 133737 h 605592"/>
              <a:gd name="connsiteX16" fmla="*/ 216353 w 606487"/>
              <a:gd name="connsiteY16" fmla="*/ 381907 h 605592"/>
              <a:gd name="connsiteX17" fmla="*/ 190632 w 606487"/>
              <a:gd name="connsiteY17" fmla="*/ 407586 h 605592"/>
              <a:gd name="connsiteX18" fmla="*/ 164911 w 606487"/>
              <a:gd name="connsiteY18" fmla="*/ 381907 h 605592"/>
              <a:gd name="connsiteX19" fmla="*/ 164911 w 606487"/>
              <a:gd name="connsiteY19" fmla="*/ 133737 h 605592"/>
              <a:gd name="connsiteX20" fmla="*/ 190632 w 606487"/>
              <a:gd name="connsiteY20" fmla="*/ 107965 h 605592"/>
              <a:gd name="connsiteX21" fmla="*/ 86256 w 606487"/>
              <a:gd name="connsiteY21" fmla="*/ 51447 h 605592"/>
              <a:gd name="connsiteX22" fmla="*/ 86256 w 606487"/>
              <a:gd name="connsiteY22" fmla="*/ 464229 h 605592"/>
              <a:gd name="connsiteX23" fmla="*/ 517724 w 606487"/>
              <a:gd name="connsiteY23" fmla="*/ 464229 h 605592"/>
              <a:gd name="connsiteX24" fmla="*/ 517724 w 606487"/>
              <a:gd name="connsiteY24" fmla="*/ 51447 h 605592"/>
              <a:gd name="connsiteX25" fmla="*/ 25719 w 606487"/>
              <a:gd name="connsiteY25" fmla="*/ 0 h 605592"/>
              <a:gd name="connsiteX26" fmla="*/ 580861 w 606487"/>
              <a:gd name="connsiteY26" fmla="*/ 0 h 605592"/>
              <a:gd name="connsiteX27" fmla="*/ 606487 w 606487"/>
              <a:gd name="connsiteY27" fmla="*/ 25677 h 605592"/>
              <a:gd name="connsiteX28" fmla="*/ 579468 w 606487"/>
              <a:gd name="connsiteY28" fmla="*/ 51447 h 605592"/>
              <a:gd name="connsiteX29" fmla="*/ 569162 w 606487"/>
              <a:gd name="connsiteY29" fmla="*/ 51447 h 605592"/>
              <a:gd name="connsiteX30" fmla="*/ 569162 w 606487"/>
              <a:gd name="connsiteY30" fmla="*/ 488608 h 605592"/>
              <a:gd name="connsiteX31" fmla="*/ 543443 w 606487"/>
              <a:gd name="connsiteY31" fmla="*/ 514285 h 605592"/>
              <a:gd name="connsiteX32" fmla="*/ 476499 w 606487"/>
              <a:gd name="connsiteY32" fmla="*/ 514285 h 605592"/>
              <a:gd name="connsiteX33" fmla="*/ 476499 w 606487"/>
              <a:gd name="connsiteY33" fmla="*/ 579915 h 605592"/>
              <a:gd name="connsiteX34" fmla="*/ 450687 w 606487"/>
              <a:gd name="connsiteY34" fmla="*/ 605592 h 605592"/>
              <a:gd name="connsiteX35" fmla="*/ 424968 w 606487"/>
              <a:gd name="connsiteY35" fmla="*/ 579915 h 605592"/>
              <a:gd name="connsiteX36" fmla="*/ 424968 w 606487"/>
              <a:gd name="connsiteY36" fmla="*/ 514285 h 605592"/>
              <a:gd name="connsiteX37" fmla="*/ 180219 w 606487"/>
              <a:gd name="connsiteY37" fmla="*/ 514285 h 605592"/>
              <a:gd name="connsiteX38" fmla="*/ 180219 w 606487"/>
              <a:gd name="connsiteY38" fmla="*/ 579915 h 605592"/>
              <a:gd name="connsiteX39" fmla="*/ 154500 w 606487"/>
              <a:gd name="connsiteY39" fmla="*/ 605592 h 605592"/>
              <a:gd name="connsiteX40" fmla="*/ 128688 w 606487"/>
              <a:gd name="connsiteY40" fmla="*/ 579915 h 605592"/>
              <a:gd name="connsiteX41" fmla="*/ 128688 w 606487"/>
              <a:gd name="connsiteY41" fmla="*/ 514285 h 605592"/>
              <a:gd name="connsiteX42" fmla="*/ 61744 w 606487"/>
              <a:gd name="connsiteY42" fmla="*/ 514285 h 605592"/>
              <a:gd name="connsiteX43" fmla="*/ 36025 w 606487"/>
              <a:gd name="connsiteY43" fmla="*/ 488608 h 605592"/>
              <a:gd name="connsiteX44" fmla="*/ 36025 w 606487"/>
              <a:gd name="connsiteY44" fmla="*/ 51447 h 605592"/>
              <a:gd name="connsiteX45" fmla="*/ 25719 w 606487"/>
              <a:gd name="connsiteY45" fmla="*/ 51447 h 605592"/>
              <a:gd name="connsiteX46" fmla="*/ 0 w 606487"/>
              <a:gd name="connsiteY46" fmla="*/ 25677 h 605592"/>
              <a:gd name="connsiteX47" fmla="*/ 25719 w 606487"/>
              <a:gd name="connsiteY47"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487" h="605592">
                <a:moveTo>
                  <a:pt x="414666" y="244368"/>
                </a:moveTo>
                <a:cubicBezTo>
                  <a:pt x="428774" y="244368"/>
                  <a:pt x="440469" y="255954"/>
                  <a:pt x="440469" y="270042"/>
                </a:cubicBezTo>
                <a:lnTo>
                  <a:pt x="440469" y="381912"/>
                </a:lnTo>
                <a:cubicBezTo>
                  <a:pt x="439170" y="396000"/>
                  <a:pt x="428774" y="407586"/>
                  <a:pt x="414666" y="407586"/>
                </a:cubicBezTo>
                <a:cubicBezTo>
                  <a:pt x="400465" y="407586"/>
                  <a:pt x="388956" y="396000"/>
                  <a:pt x="388956" y="381912"/>
                </a:cubicBezTo>
                <a:lnTo>
                  <a:pt x="388956" y="270042"/>
                </a:lnTo>
                <a:cubicBezTo>
                  <a:pt x="388956" y="255954"/>
                  <a:pt x="400558" y="244368"/>
                  <a:pt x="414666" y="244368"/>
                </a:cubicBezTo>
                <a:close/>
                <a:moveTo>
                  <a:pt x="302702" y="167240"/>
                </a:moveTo>
                <a:cubicBezTo>
                  <a:pt x="316810" y="167240"/>
                  <a:pt x="328412" y="178826"/>
                  <a:pt x="328412" y="192915"/>
                </a:cubicBezTo>
                <a:lnTo>
                  <a:pt x="328412" y="381911"/>
                </a:lnTo>
                <a:cubicBezTo>
                  <a:pt x="328412" y="396000"/>
                  <a:pt x="316810" y="407586"/>
                  <a:pt x="302702" y="407586"/>
                </a:cubicBezTo>
                <a:cubicBezTo>
                  <a:pt x="288408" y="407586"/>
                  <a:pt x="276899" y="396000"/>
                  <a:pt x="276899" y="381911"/>
                </a:cubicBezTo>
                <a:lnTo>
                  <a:pt x="276899" y="192915"/>
                </a:lnTo>
                <a:cubicBezTo>
                  <a:pt x="276899" y="178826"/>
                  <a:pt x="288594" y="167240"/>
                  <a:pt x="302702" y="167240"/>
                </a:cubicBezTo>
                <a:close/>
                <a:moveTo>
                  <a:pt x="190632" y="107965"/>
                </a:moveTo>
                <a:cubicBezTo>
                  <a:pt x="204746" y="107965"/>
                  <a:pt x="216353" y="119646"/>
                  <a:pt x="216353" y="133737"/>
                </a:cubicBezTo>
                <a:lnTo>
                  <a:pt x="216353" y="381907"/>
                </a:lnTo>
                <a:cubicBezTo>
                  <a:pt x="216353" y="395998"/>
                  <a:pt x="204746" y="407586"/>
                  <a:pt x="190632" y="407586"/>
                </a:cubicBezTo>
                <a:cubicBezTo>
                  <a:pt x="176425" y="407586"/>
                  <a:pt x="164911" y="395998"/>
                  <a:pt x="164911" y="381907"/>
                </a:cubicBezTo>
                <a:lnTo>
                  <a:pt x="164911" y="133737"/>
                </a:lnTo>
                <a:cubicBezTo>
                  <a:pt x="164911" y="119646"/>
                  <a:pt x="176518" y="107965"/>
                  <a:pt x="190632" y="107965"/>
                </a:cubicBezTo>
                <a:close/>
                <a:moveTo>
                  <a:pt x="86256" y="51447"/>
                </a:moveTo>
                <a:lnTo>
                  <a:pt x="86256" y="464229"/>
                </a:lnTo>
                <a:lnTo>
                  <a:pt x="517724" y="464229"/>
                </a:lnTo>
                <a:lnTo>
                  <a:pt x="517724" y="51447"/>
                </a:lnTo>
                <a:close/>
                <a:moveTo>
                  <a:pt x="25719" y="0"/>
                </a:moveTo>
                <a:lnTo>
                  <a:pt x="580861" y="0"/>
                </a:lnTo>
                <a:cubicBezTo>
                  <a:pt x="594974" y="0"/>
                  <a:pt x="606580" y="11587"/>
                  <a:pt x="606487" y="25677"/>
                </a:cubicBezTo>
                <a:cubicBezTo>
                  <a:pt x="606487" y="39767"/>
                  <a:pt x="593581" y="51447"/>
                  <a:pt x="579468" y="51447"/>
                </a:cubicBezTo>
                <a:lnTo>
                  <a:pt x="569162" y="51447"/>
                </a:lnTo>
                <a:lnTo>
                  <a:pt x="569162" y="488608"/>
                </a:lnTo>
                <a:cubicBezTo>
                  <a:pt x="569162" y="503996"/>
                  <a:pt x="557556" y="514285"/>
                  <a:pt x="543443" y="514285"/>
                </a:cubicBezTo>
                <a:lnTo>
                  <a:pt x="476499" y="514285"/>
                </a:lnTo>
                <a:lnTo>
                  <a:pt x="476499" y="579915"/>
                </a:lnTo>
                <a:cubicBezTo>
                  <a:pt x="476499" y="594005"/>
                  <a:pt x="464800" y="605592"/>
                  <a:pt x="450687" y="605592"/>
                </a:cubicBezTo>
                <a:cubicBezTo>
                  <a:pt x="436574" y="605592"/>
                  <a:pt x="424968" y="594005"/>
                  <a:pt x="424968" y="579915"/>
                </a:cubicBezTo>
                <a:lnTo>
                  <a:pt x="424968" y="514285"/>
                </a:lnTo>
                <a:lnTo>
                  <a:pt x="180219" y="514285"/>
                </a:lnTo>
                <a:lnTo>
                  <a:pt x="180219" y="579915"/>
                </a:lnTo>
                <a:cubicBezTo>
                  <a:pt x="180219" y="594005"/>
                  <a:pt x="168613" y="605592"/>
                  <a:pt x="154500" y="605592"/>
                </a:cubicBezTo>
                <a:cubicBezTo>
                  <a:pt x="140387" y="605592"/>
                  <a:pt x="128688" y="594005"/>
                  <a:pt x="128688" y="579915"/>
                </a:cubicBezTo>
                <a:lnTo>
                  <a:pt x="128688" y="514285"/>
                </a:lnTo>
                <a:lnTo>
                  <a:pt x="61744" y="514285"/>
                </a:lnTo>
                <a:cubicBezTo>
                  <a:pt x="47631" y="514285"/>
                  <a:pt x="36025" y="502698"/>
                  <a:pt x="36025" y="488608"/>
                </a:cubicBezTo>
                <a:lnTo>
                  <a:pt x="36025" y="51447"/>
                </a:lnTo>
                <a:lnTo>
                  <a:pt x="25719" y="51447"/>
                </a:lnTo>
                <a:cubicBezTo>
                  <a:pt x="11606" y="51447"/>
                  <a:pt x="0" y="39767"/>
                  <a:pt x="0" y="25677"/>
                </a:cubicBezTo>
                <a:cubicBezTo>
                  <a:pt x="0" y="11587"/>
                  <a:pt x="11606" y="0"/>
                  <a:pt x="2571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noAutofit/>
          </a:bodyPr>
          <a:lstStyle>
            <a:defPPr>
              <a:defRPr lang="zh-CN"/>
            </a:defPPr>
            <a:lvl1pPr algn="l" defTabSz="914400" eaLnBrk="1" hangingPunct="1" latinLnBrk="0" marL="0" rtl="0">
              <a:defRPr sz="1800" kern="1200">
                <a:solidFill>
                  <a:schemeClr val="lt1"/>
                </a:solidFill>
                <a:latin typeface="+mn-lt"/>
                <a:ea typeface="+mn-ea"/>
                <a:cs typeface="+mn-cs"/>
              </a:defRPr>
            </a:lvl1pPr>
            <a:lvl2pPr algn="l" defTabSz="914400" eaLnBrk="1" hangingPunct="1" latinLnBrk="0" marL="457200" rtl="0">
              <a:defRPr sz="1800" kern="1200">
                <a:solidFill>
                  <a:schemeClr val="lt1"/>
                </a:solidFill>
                <a:latin typeface="+mn-lt"/>
                <a:ea typeface="+mn-ea"/>
                <a:cs typeface="+mn-cs"/>
              </a:defRPr>
            </a:lvl2pPr>
            <a:lvl3pPr algn="l" defTabSz="914400" eaLnBrk="1" hangingPunct="1" latinLnBrk="0" marL="914400" rtl="0">
              <a:defRPr sz="1800" kern="1200">
                <a:solidFill>
                  <a:schemeClr val="lt1"/>
                </a:solidFill>
                <a:latin typeface="+mn-lt"/>
                <a:ea typeface="+mn-ea"/>
                <a:cs typeface="+mn-cs"/>
              </a:defRPr>
            </a:lvl3pPr>
            <a:lvl4pPr algn="l" defTabSz="914400" eaLnBrk="1" hangingPunct="1" latinLnBrk="0" marL="1371600" rtl="0">
              <a:defRPr sz="1800" kern="1200">
                <a:solidFill>
                  <a:schemeClr val="lt1"/>
                </a:solidFill>
                <a:latin typeface="+mn-lt"/>
                <a:ea typeface="+mn-ea"/>
                <a:cs typeface="+mn-cs"/>
              </a:defRPr>
            </a:lvl4pPr>
            <a:lvl5pPr algn="l" defTabSz="914400" eaLnBrk="1" hangingPunct="1" latinLnBrk="0" marL="1828800" rtl="0">
              <a:defRPr sz="1800" kern="1200">
                <a:solidFill>
                  <a:schemeClr val="lt1"/>
                </a:solidFill>
                <a:latin typeface="+mn-lt"/>
                <a:ea typeface="+mn-ea"/>
                <a:cs typeface="+mn-cs"/>
              </a:defRPr>
            </a:lvl5pPr>
            <a:lvl6pPr algn="l" defTabSz="914400" eaLnBrk="1" hangingPunct="1" latinLnBrk="0" marL="2286000" rtl="0">
              <a:defRPr sz="1800" kern="1200">
                <a:solidFill>
                  <a:schemeClr val="lt1"/>
                </a:solidFill>
                <a:latin typeface="+mn-lt"/>
                <a:ea typeface="+mn-ea"/>
                <a:cs typeface="+mn-cs"/>
              </a:defRPr>
            </a:lvl6pPr>
            <a:lvl7pPr algn="l" defTabSz="914400" eaLnBrk="1" hangingPunct="1" latinLnBrk="0" marL="2743200" rtl="0">
              <a:defRPr sz="1800" kern="1200">
                <a:solidFill>
                  <a:schemeClr val="lt1"/>
                </a:solidFill>
                <a:latin typeface="+mn-lt"/>
                <a:ea typeface="+mn-ea"/>
                <a:cs typeface="+mn-cs"/>
              </a:defRPr>
            </a:lvl7pPr>
            <a:lvl8pPr algn="l" defTabSz="914400" eaLnBrk="1" hangingPunct="1" latinLnBrk="0" marL="3200400" rtl="0">
              <a:defRPr sz="1800" kern="1200">
                <a:solidFill>
                  <a:schemeClr val="lt1"/>
                </a:solidFill>
                <a:latin typeface="+mn-lt"/>
                <a:ea typeface="+mn-ea"/>
                <a:cs typeface="+mn-cs"/>
              </a:defRPr>
            </a:lvl8pPr>
            <a:lvl9pPr algn="l" defTabSz="914400" eaLnBrk="1" hangingPunct="1" latinLnBrk="0" marL="3657600" rtl="0">
              <a:defRPr sz="1800" kern="1200">
                <a:solidFill>
                  <a:schemeClr val="lt1"/>
                </a:solidFill>
                <a:latin typeface="+mn-lt"/>
                <a:ea typeface="+mn-ea"/>
                <a:cs typeface="+mn-cs"/>
              </a:defRPr>
            </a:lvl9pPr>
          </a:lstStyle>
          <a:p>
            <a:pPr algn="ctr"/>
            <a:endParaRPr altLang="en-US" lang="zh-CN"/>
          </a:p>
        </p:txBody>
      </p:sp>
      <p:pic>
        <p:nvPicPr>
          <p:cNvPr id="2097169" name="图片 1" descr="logo"/>
          <p:cNvPicPr>
            <a:picLocks noChangeAspect="1"/>
          </p:cNvPicPr>
          <p:nvPr/>
        </p:nvPicPr>
        <p:blipFill>
          <a:blip xmlns:r="http://schemas.openxmlformats.org/officeDocument/2006/relationships" r:embed="rId2"/>
          <a:stretch>
            <a:fillRect/>
          </a:stretch>
        </p:blipFill>
        <p:spPr>
          <a:xfrm>
            <a:off x="10503535" y="230505"/>
            <a:ext cx="1202055" cy="450215"/>
          </a:xfrm>
          <a:prstGeom prst="rect"/>
        </p:spPr>
      </p:pic>
      <p:pic>
        <p:nvPicPr>
          <p:cNvPr id="2097170" name="图片 6" descr="未标题-1"/>
          <p:cNvPicPr>
            <a:picLocks noChangeAspect="1"/>
          </p:cNvPicPr>
          <p:nvPr/>
        </p:nvPicPr>
        <p:blipFill>
          <a:blip xmlns:r="http://schemas.openxmlformats.org/officeDocument/2006/relationships" r:embed="rId1"/>
          <a:stretch>
            <a:fillRect/>
          </a:stretch>
        </p:blipFill>
        <p:spPr>
          <a:xfrm rot="10800000">
            <a:off x="8987790" y="6089650"/>
            <a:ext cx="1515745" cy="768350"/>
          </a:xfrm>
          <a:prstGeom prst="rect"/>
        </p:spPr>
      </p:pic>
    </p:spTree>
    <p:custDataLst>
      <p:tags r:id="rId3"/>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Click="0" advTm="0" p14:dur="1600">
        <p14:gallery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68" name=""/>
        <p:cNvGrpSpPr/>
        <p:nvPr/>
      </p:nvGrpSpPr>
      <p:grpSpPr>
        <a:xfrm>
          <a:off x="0" y="0"/>
          <a:ext cx="0" cy="0"/>
          <a:chOff x="0" y="0"/>
          <a:chExt cx="0" cy="0"/>
        </a:xfrm>
      </p:grpSpPr>
      <p:sp>
        <p:nvSpPr>
          <p:cNvPr id="1048666" name="文本占位符 2"/>
          <p:cNvSpPr>
            <a:spLocks noGrp="1"/>
          </p:cNvSpPr>
          <p:nvPr>
            <p:ph type="body" sz="quarter" idx="13"/>
            <p:custDataLst>
              <p:tags r:id="rId1"/>
            </p:custDataLst>
          </p:nvPr>
        </p:nvSpPr>
        <p:spPr>
          <a:xfrm>
            <a:off x="3637825" y="3429000"/>
            <a:ext cx="8301037" cy="854075"/>
          </a:xfrm>
        </p:spPr>
        <p:txBody>
          <a:bodyPr>
            <a:normAutofit/>
          </a:bodyPr>
          <a:p>
            <a:r>
              <a:rPr altLang="zh-CN" dirty="0" sz="4400" lang="en-US">
                <a:latin typeface="+mn-lt"/>
                <a:ea typeface="+mn-ea"/>
              </a:rPr>
              <a:t>THANKS</a:t>
            </a:r>
          </a:p>
        </p:txBody>
      </p:sp>
      <p:pic>
        <p:nvPicPr>
          <p:cNvPr id="2097171" name="图片 5" descr="logo"/>
          <p:cNvPicPr>
            <a:picLocks noChangeAspect="1"/>
          </p:cNvPicPr>
          <p:nvPr/>
        </p:nvPicPr>
        <p:blipFill>
          <a:blip xmlns:r="http://schemas.openxmlformats.org/officeDocument/2006/relationships" r:embed="rId2"/>
          <a:stretch>
            <a:fillRect/>
          </a:stretch>
        </p:blipFill>
        <p:spPr>
          <a:xfrm>
            <a:off x="10503535" y="230505"/>
            <a:ext cx="1202055" cy="450215"/>
          </a:xfrm>
          <a:prstGeom prst="rect"/>
        </p:spPr>
      </p:pic>
    </p:spTree>
    <p:custDataLst>
      <p:tags r:id="rId3"/>
    </p:custDataLst>
  </p:cSld>
  <p:clrMapOvr>
    <a:masterClrMapping/>
  </p:clrMapOvr>
  <mc:AlternateContent xmlns:mc="http://schemas.openxmlformats.org/markup-compatibility/2006">
    <mc:Choice xmlns:p14="http://schemas.microsoft.com/office/powerpoint/2010/main" Requires="p14">
      <p:transition xmlns:p14="http://schemas.microsoft.com/office/powerpoint/2010/main" spd="slow" advClick="0" advTm="0" p14:dur="1600">
        <p14:gallery dir="l"/>
      </p:transition>
    </mc:Choice>
    <mc:Fallback>
      <p:transition spd="slow">
        <p:fade/>
      </p:transition>
    </mc:Fallback>
  </mc:AlternateContent>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41" presetSubtype="0">
                                  <p:stCondLst>
                                    <p:cond delay="0"/>
                                  </p:stCondLst>
                                  <p:iterate type="lt">
                                    <p:tmPct val="10000"/>
                                  </p:iterate>
                                  <p:childTnLst>
                                    <p:set>
                                      <p:cBhvr>
                                        <p:cTn dur="1" fill="hold" id="6">
                                          <p:stCondLst>
                                            <p:cond delay="0"/>
                                          </p:stCondLst>
                                        </p:cTn>
                                        <p:tgtEl>
                                          <p:spTgt spid="1048666">
                                            <p:txEl>
                                              <p:pRg st="0" end="0"/>
                                            </p:txEl>
                                          </p:spTgt>
                                        </p:tgtEl>
                                        <p:attrNameLst>
                                          <p:attrName>style.visibility</p:attrName>
                                        </p:attrNameLst>
                                      </p:cBhvr>
                                      <p:to>
                                        <p:strVal val="visible"/>
                                      </p:to>
                                    </p:set>
                                    <p:anim calcmode="lin" valueType="num">
                                      <p:cBhvr>
                                        <p:cTn dur="500" fill="hold" id="7"/>
                                        <p:tgtEl>
                                          <p:spTgt spid="104866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dur="500" fill="hold" id="8"/>
                                        <p:tgtEl>
                                          <p:spTgt spid="1048666">
                                            <p:txEl>
                                              <p:pRg st="0" end="0"/>
                                            </p:txEl>
                                          </p:spTgt>
                                        </p:tgtEl>
                                        <p:attrNameLst>
                                          <p:attrName>ppt_y</p:attrName>
                                        </p:attrNameLst>
                                      </p:cBhvr>
                                      <p:tavLst>
                                        <p:tav tm="0">
                                          <p:val>
                                            <p:strVal val="#ppt_y"/>
                                          </p:val>
                                        </p:tav>
                                        <p:tav tm="100000">
                                          <p:val>
                                            <p:strVal val="#ppt_y"/>
                                          </p:val>
                                        </p:tav>
                                      </p:tavLst>
                                    </p:anim>
                                    <p:anim calcmode="lin" valueType="num">
                                      <p:cBhvr>
                                        <p:cTn dur="500" fill="hold" id="9"/>
                                        <p:tgtEl>
                                          <p:spTgt spid="104866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dur="500" fill="hold" id="10"/>
                                        <p:tgtEl>
                                          <p:spTgt spid="104866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dur="500" id="11" tmFilter="0,0; .5, 1; 1, 1"/>
                                        <p:tgtEl>
                                          <p:spTgt spid="10486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66" grpId="0" build="p"/>
    </p:bldLst>
  </p:timing>
</p:sld>
</file>

<file path=ppt/tags/tag1.xml><?xml version="1.0" encoding="utf-8"?>
<p:tagLst xmlns:p="http://schemas.openxmlformats.org/presentationml/2006/main">
  <p:tag name="KSO_WM_TAG_VERSION" val="1.0"/>
  <p:tag name="KSO_WM_TEMPLATE_CATEGORY" val="custom"/>
  <p:tag name="KSO_WM_TEMPLATE_INDEX" val="20181601"/>
</p:tagLst>
</file>

<file path=ppt/tags/tag10.xml><?xml version="1.0" encoding="utf-8"?>
<p:tagLst xmlns:p="http://schemas.openxmlformats.org/presentationml/2006/main">
  <p:tag name="ISLIDE.DIAGRAM" val="2bbb3f71-ed2b-4813-9d9f-c851c806846e"/>
</p:tagLst>
</file>

<file path=ppt/tags/tag11.xml><?xml version="1.0" encoding="utf-8"?>
<p:tagLst xmlns:p="http://schemas.openxmlformats.org/presentationml/2006/main">
  <p:tag name="ISLIDE.DIAGRAM" val="2bbb3f71-ed2b-4813-9d9f-c851c806846e"/>
</p:tagLst>
</file>

<file path=ppt/tags/tag12.xml><?xml version="1.0" encoding="utf-8"?>
<p:tagLst xmlns:p="http://schemas.openxmlformats.org/presentationml/2006/main">
  <p:tag name="KSO_WM_TEMPLATE_CATEGORY" val="custom"/>
  <p:tag name="KSO_WM_TEMPLATE_INDEX" val="20181601"/>
  <p:tag name="KSO_WM_UNIT_TYPE" val="b"/>
  <p:tag name="KSO_WM_UNIT_INDEX" val="1"/>
  <p:tag name="KSO_WM_UNIT_LAYERLEVEL" val="1"/>
  <p:tag name="KSO_WM_UNIT_VALUE" val="62"/>
  <p:tag name="KSO_WM_UNIT_ISCONTENTSTITLE" val="0"/>
  <p:tag name="KSO_WM_UNIT_HIGHLIGHT" val="0"/>
  <p:tag name="KSO_WM_UNIT_COMPATIBLE" val="0"/>
  <p:tag name="KSO_WM_UNIT_CLEAR" val="0"/>
  <p:tag name="KSO_WM_BEAUTIFY_FLAG" val="#wm#"/>
  <p:tag name="KSO_WM_TAG_VERSION" val="1.0"/>
  <p:tag name="KSO_WM_UNIT_ID" val="custom20181601_22*b*1"/>
  <p:tag name="KSO_WM_UNIT_PRESET_TEXT" val="THANKS FOR YOUR WATCHING"/>
</p:tagLst>
</file>

<file path=ppt/tags/tag13.xml><?xml version="1.0" encoding="utf-8"?>
<p:tagLst xmlns:p="http://schemas.openxmlformats.org/presentationml/2006/main">
  <p:tag name="KSO_WM_TAG_VERSION" val="1.0"/>
  <p:tag name="KSO_WM_SLIDE_ITEM_CNT" val="2"/>
  <p:tag name="KSO_WM_SLIDE_LAYOUT" val="a_b"/>
  <p:tag name="KSO_WM_SLIDE_LAYOUT_CNT" val="1_1"/>
  <p:tag name="KSO_WM_SLIDE_TYPE" val="endPage"/>
  <p:tag name="KSO_WM_BEAUTIFY_FLAG" val="#wm#"/>
  <p:tag name="KSO_WM_COMBINE_RELATE_SLIDE_ID" val="background20180977_10"/>
  <p:tag name="KSO_WM_TEMPLATE_CATEGORY" val="custom"/>
  <p:tag name="KSO_WM_TEMPLATE_INDEX" val="20181601"/>
  <p:tag name="KSO_WM_SLIDE_ID" val="custom20181601_22"/>
  <p:tag name="KSO_WM_SLIDE_INDEX" val="22"/>
  <p:tag name="KSO_WM_TEMPLATE_SUBCATEGORY" val="combine"/>
  <p:tag name="KSO_WM_SLIDE_SUBTYPE" val="pureTxt"/>
</p:tagLst>
</file>

<file path=ppt/tags/tag2.xml><?xml version="1.0" encoding="utf-8"?>
<p:tagLst xmlns:p="http://schemas.openxmlformats.org/presentationml/2006/main">
  <p:tag name="KSO_WM_TAG_VERSION" val="1.0"/>
  <p:tag name="KSO_WM_TEMPLATE_CATEGORY" val="custom"/>
  <p:tag name="KSO_WM_TEMPLATE_INDEX" val="20181601"/>
</p:tagLst>
</file>

<file path=ppt/tags/tag3.xml><?xml version="1.0" encoding="utf-8"?>
<p:tagLst xmlns:p="http://schemas.openxmlformats.org/presentationml/2006/main">
  <p:tag name="KSO_WM_TAG_VERSION" val="1.0"/>
  <p:tag name="KSO_WM_BEAUTIFY_FLAG" val="#wm#"/>
  <p:tag name="KSO_WM_COMBINE_RELATE_SLIDE_ID" val="background20180977_1"/>
  <p:tag name="KSO_WM_TEMPLATE_CATEGORY" val="custom"/>
  <p:tag name="KSO_WM_TEMPLATE_INDEX" val="20181601"/>
  <p:tag name="KSO_WM_TEMPLATE_SUBCATEGORY" val="combine"/>
  <p:tag name="KSO_WM_TEMPLATE_THUMBS_INDEX" val="1、4、5、6、12、13、21、22"/>
  <p:tag name="KSO_WM_TEMPLATE_TOPIC_ID" val="2869567"/>
  <p:tag name="KSO_WM_TEMPLATE_OUTLINE_ID" val="15"/>
  <p:tag name="KSO_WM_TEMPLATE_SCENE_ID" val="1"/>
  <p:tag name="KSO_WM_TEMPLATE_JOB_ID" val="2"/>
  <p:tag name="KSO_WM_TEMPLATE_TOPIC_DEFAULT" val="1"/>
</p:tagLst>
</file>

<file path=ppt/tags/tag4.xml><?xml version="1.0" encoding="utf-8"?>
<p:tagLst xmlns:p="http://schemas.openxmlformats.org/presentationml/2006/main">
  <p:tag name="KSO_WM_TAG_VERSION" val="1.0"/>
  <p:tag name="KSO_WM_BEAUTIFY_FLAG" val="#wm#"/>
  <p:tag name="KSO_WM_UNIT_TYPE" val="i"/>
  <p:tag name="KSO_WM_UNIT_ID" val="custom20181601_1*i*2"/>
  <p:tag name="KSO_WM_TEMPLATE_CATEGORY" val="custom"/>
  <p:tag name="KSO_WM_TEMPLATE_INDEX" val="20181601"/>
  <p:tag name="KSO_WM_UNIT_INDEX" val="2"/>
</p:tagLst>
</file>

<file path=ppt/tags/tag5.xml><?xml version="1.0" encoding="utf-8"?>
<p:tagLst xmlns:p="http://schemas.openxmlformats.org/presentationml/2006/main">
  <p:tag name="KSO_WM_TAG_VERSION" val="1.0"/>
  <p:tag name="KSO_WM_SLIDE_ITEM_CNT" val="2"/>
  <p:tag name="KSO_WM_SLIDE_LAYOUT" val="a_b"/>
  <p:tag name="KSO_WM_SLIDE_LAYOUT_CNT" val="1_1"/>
  <p:tag name="KSO_WM_SLIDE_TYPE" val="title"/>
  <p:tag name="KSO_WM_BEAUTIFY_FLAG" val="#wm#"/>
  <p:tag name="KSO_WM_COMBINE_RELATE_SLIDE_ID" val="background20180977_1"/>
  <p:tag name="KSO_WM_TEMPLATE_CATEGORY" val="custom"/>
  <p:tag name="KSO_WM_TEMPLATE_INDEX" val="20181601"/>
  <p:tag name="KSO_WM_SLIDE_ID" val="custom20181601_1"/>
  <p:tag name="KSO_WM_SLIDE_INDEX" val="1"/>
  <p:tag name="KSO_WM_TEMPLATE_SUBCATEGORY" val="combine"/>
  <p:tag name="KSO_WM_TEMPLATE_THUMBS_INDEX" val="1、4、5、6、12、13、21、22、"/>
  <p:tag name="KSO_WM_TEMPLATE_TOPIC_ID" val="2869567"/>
  <p:tag name="KSO_WM_TEMPLATE_OUTLINE_ID" val="15"/>
  <p:tag name="KSO_WM_TEMPLATE_SCENE_ID" val="1"/>
  <p:tag name="KSO_WM_TEMPLATE_JOB_ID" val="2"/>
  <p:tag name="KSO_WM_TEMPLATE_TOPIC_DEFAULT" val="1"/>
  <p:tag name="KSO_WM_SLIDE_SUBTYPE" val="pureTxt"/>
</p:tagLst>
</file>

<file path=ppt/tags/tag6.xml><?xml version="1.0" encoding="utf-8"?>
<p:tagLst xmlns:p="http://schemas.openxmlformats.org/presentationml/2006/main">
  <p:tag name="ISLIDE.DIAGRAM" val="2bbb3f71-ed2b-4813-9d9f-c851c806846e"/>
</p:tagLst>
</file>

<file path=ppt/tags/tag7.xml><?xml version="1.0" encoding="utf-8"?>
<p:tagLst xmlns:p="http://schemas.openxmlformats.org/presentationml/2006/main">
  <p:tag name="ISLIDE.DIAGRAM" val="2bbb3f71-ed2b-4813-9d9f-c851c806846e"/>
</p:tagLst>
</file>

<file path=ppt/tags/tag8.xml><?xml version="1.0" encoding="utf-8"?>
<p:tagLst xmlns:p="http://schemas.openxmlformats.org/presentationml/2006/main">
  <p:tag name="ISLIDE.DIAGRAM" val="2bbb3f71-ed2b-4813-9d9f-c851c806846e"/>
</p:tagLst>
</file>

<file path=ppt/tags/tag9.xml><?xml version="1.0" encoding="utf-8"?>
<p:tagLst xmlns:p="http://schemas.openxmlformats.org/presentationml/2006/main">
  <p:tag name="ISLIDE.DIAGRAM" val="2bbb3f71-ed2b-4813-9d9f-c851c806846e"/>
</p:tagLst>
</file>

<file path=ppt/theme/theme1.xml><?xml version="1.0" encoding="utf-8"?>
<a:theme xmlns:a="http://schemas.openxmlformats.org/drawingml/2006/main" name="Office 主题​​">
  <a:themeElements>
    <a:clrScheme name="自定义 87">
      <a:dk1>
        <a:sysClr lastClr="000000" val="windowText"/>
      </a:dk1>
      <a:lt1>
        <a:sysClr lastClr="FFFFFF" val="window"/>
      </a:lt1>
      <a:dk2>
        <a:srgbClr val="44546A"/>
      </a:dk2>
      <a:lt2>
        <a:srgbClr val="E7E6E6"/>
      </a:lt2>
      <a:accent1>
        <a:srgbClr val="FFC000"/>
      </a:accent1>
      <a:accent2>
        <a:srgbClr val="A5A5A5"/>
      </a:accent2>
      <a:accent3>
        <a:srgbClr val="FFC000"/>
      </a:accent3>
      <a:accent4>
        <a:srgbClr val="A5A5A5"/>
      </a:accent4>
      <a:accent5>
        <a:srgbClr val="FFC000"/>
      </a:accent5>
      <a:accent6>
        <a:srgbClr val="A5A5A5"/>
      </a:accent6>
      <a:hlink>
        <a:srgbClr val="FFC000"/>
      </a:hlink>
      <a:folHlink>
        <a:srgbClr val="A5A5A5"/>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1_Office 主题​​">
  <a:themeElements>
    <a:clrScheme name="102704">
      <a:dk1>
        <a:srgbClr val="000000"/>
      </a:dk1>
      <a:lt1>
        <a:srgbClr val="FFFFFF"/>
      </a:lt1>
      <a:dk2>
        <a:srgbClr val="424F5D"/>
      </a:dk2>
      <a:lt2>
        <a:srgbClr val="F0F0F0"/>
      </a:lt2>
      <a:accent1>
        <a:srgbClr val="424F5D"/>
      </a:accent1>
      <a:accent2>
        <a:srgbClr val="FEAA1E"/>
      </a:accent2>
      <a:accent3>
        <a:srgbClr val="424F5D"/>
      </a:accent3>
      <a:accent4>
        <a:srgbClr val="FEAA1E"/>
      </a:accent4>
      <a:accent5>
        <a:srgbClr val="424F5D"/>
      </a:accent5>
      <a:accent6>
        <a:srgbClr val="FEAA1E"/>
      </a:accent6>
      <a:hlink>
        <a:srgbClr val="424F5D"/>
      </a:hlink>
      <a:folHlink>
        <a:srgbClr val="FEAA1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3.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4.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5-0504-13</dc:title>
  <dc:creator>Administrator</dc:creator>
  <cp:lastModifiedBy> </cp:lastModifiedBy>
  <dcterms:created xsi:type="dcterms:W3CDTF">2018-04-22T11:23:00Z</dcterms:created>
  <dcterms:modified xsi:type="dcterms:W3CDTF">2019-10-08T01:53:45Z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2052-11.1.0.7989</vt:lpwstr>
  </property>
</Properties>
</file>